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42"/>
  </p:notesMasterIdLst>
  <p:sldIdLst>
    <p:sldId id="318" r:id="rId2"/>
    <p:sldId id="317" r:id="rId3"/>
    <p:sldId id="263" r:id="rId4"/>
    <p:sldId id="282" r:id="rId5"/>
    <p:sldId id="321" r:id="rId6"/>
    <p:sldId id="281" r:id="rId7"/>
    <p:sldId id="283" r:id="rId8"/>
    <p:sldId id="284" r:id="rId9"/>
    <p:sldId id="286" r:id="rId10"/>
    <p:sldId id="287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96" r:id="rId19"/>
    <p:sldId id="280" r:id="rId20"/>
    <p:sldId id="320" r:id="rId21"/>
    <p:sldId id="323" r:id="rId22"/>
    <p:sldId id="298" r:id="rId23"/>
    <p:sldId id="299" r:id="rId24"/>
    <p:sldId id="300" r:id="rId25"/>
    <p:sldId id="322" r:id="rId26"/>
    <p:sldId id="301" r:id="rId27"/>
    <p:sldId id="302" r:id="rId28"/>
    <p:sldId id="303" r:id="rId29"/>
    <p:sldId id="304" r:id="rId30"/>
    <p:sldId id="313" r:id="rId31"/>
    <p:sldId id="306" r:id="rId32"/>
    <p:sldId id="308" r:id="rId33"/>
    <p:sldId id="316" r:id="rId34"/>
    <p:sldId id="315" r:id="rId35"/>
    <p:sldId id="309" r:id="rId36"/>
    <p:sldId id="310" r:id="rId37"/>
    <p:sldId id="311" r:id="rId38"/>
    <p:sldId id="312" r:id="rId39"/>
    <p:sldId id="319" r:id="rId40"/>
    <p:sldId id="269" r:id="rId41"/>
  </p:sldIdLst>
  <p:sldSz cx="9144000" cy="6858000" type="screen4x3"/>
  <p:notesSz cx="6797675" cy="9928225"/>
  <p:custDataLst>
    <p:tags r:id="rId4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4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94454"/>
    <a:srgbClr val="F7F7F7"/>
    <a:srgbClr val="D0AA8C"/>
    <a:srgbClr val="5D708A"/>
    <a:srgbClr val="FBCEAC"/>
    <a:srgbClr val="F8F7F9"/>
    <a:srgbClr val="5858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87D323-A9C5-42F5-8568-AF3248593C90}" v="2" dt="2023-12-27T07:39:56.5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568" autoAdjust="0"/>
    <p:restoredTop sz="90465" autoAdjust="0"/>
  </p:normalViewPr>
  <p:slideViewPr>
    <p:cSldViewPr snapToGrid="0" snapToObjects="1" showGuides="1">
      <p:cViewPr varScale="1">
        <p:scale>
          <a:sx n="74" d="100"/>
          <a:sy n="74" d="100"/>
        </p:scale>
        <p:origin x="1963" y="67"/>
      </p:cViewPr>
      <p:guideLst>
        <p:guide orient="horz" pos="2205"/>
        <p:guide pos="28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gs" Target="tags/tag1.xml"/><Relationship Id="rId48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jchen92" userId="01aa8fa4-db69-466d-8cbe-0b924d168737" providerId="ADAL" clId="{F0D162C5-F11D-4D14-8B23-13C1C5FA4A8B}"/>
    <pc:docChg chg="modSld">
      <pc:chgData name="ljchen92" userId="01aa8fa4-db69-466d-8cbe-0b924d168737" providerId="ADAL" clId="{F0D162C5-F11D-4D14-8B23-13C1C5FA4A8B}" dt="2023-12-12T07:56:16.292" v="8" actId="1076"/>
      <pc:docMkLst>
        <pc:docMk/>
      </pc:docMkLst>
      <pc:sldChg chg="modSp mod">
        <pc:chgData name="ljchen92" userId="01aa8fa4-db69-466d-8cbe-0b924d168737" providerId="ADAL" clId="{F0D162C5-F11D-4D14-8B23-13C1C5FA4A8B}" dt="2023-12-12T07:56:16.292" v="8" actId="1076"/>
        <pc:sldMkLst>
          <pc:docMk/>
          <pc:sldMk cId="1786367039" sldId="318"/>
        </pc:sldMkLst>
        <pc:spChg chg="mod">
          <ac:chgData name="ljchen92" userId="01aa8fa4-db69-466d-8cbe-0b924d168737" providerId="ADAL" clId="{F0D162C5-F11D-4D14-8B23-13C1C5FA4A8B}" dt="2023-12-12T07:56:09.723" v="7" actId="1038"/>
          <ac:spMkLst>
            <pc:docMk/>
            <pc:sldMk cId="1786367039" sldId="318"/>
            <ac:spMk id="18" creationId="{00000000-0000-0000-0000-000000000000}"/>
          </ac:spMkLst>
        </pc:spChg>
        <pc:spChg chg="mod">
          <ac:chgData name="ljchen92" userId="01aa8fa4-db69-466d-8cbe-0b924d168737" providerId="ADAL" clId="{F0D162C5-F11D-4D14-8B23-13C1C5FA4A8B}" dt="2023-12-12T07:56:09.723" v="7" actId="1038"/>
          <ac:spMkLst>
            <pc:docMk/>
            <pc:sldMk cId="1786367039" sldId="318"/>
            <ac:spMk id="19" creationId="{00000000-0000-0000-0000-000000000000}"/>
          </ac:spMkLst>
        </pc:spChg>
        <pc:spChg chg="mod">
          <ac:chgData name="ljchen92" userId="01aa8fa4-db69-466d-8cbe-0b924d168737" providerId="ADAL" clId="{F0D162C5-F11D-4D14-8B23-13C1C5FA4A8B}" dt="2023-12-12T07:56:09.723" v="7" actId="1038"/>
          <ac:spMkLst>
            <pc:docMk/>
            <pc:sldMk cId="1786367039" sldId="318"/>
            <ac:spMk id="20" creationId="{00000000-0000-0000-0000-000000000000}"/>
          </ac:spMkLst>
        </pc:spChg>
        <pc:picChg chg="mod">
          <ac:chgData name="ljchen92" userId="01aa8fa4-db69-466d-8cbe-0b924d168737" providerId="ADAL" clId="{F0D162C5-F11D-4D14-8B23-13C1C5FA4A8B}" dt="2023-12-12T07:56:16.292" v="8" actId="1076"/>
          <ac:picMkLst>
            <pc:docMk/>
            <pc:sldMk cId="1786367039" sldId="318"/>
            <ac:picMk id="9" creationId="{DC6319A0-8A30-EA66-3817-E85A3440EAE4}"/>
          </ac:picMkLst>
        </pc:picChg>
      </pc:sldChg>
    </pc:docChg>
  </pc:docChgLst>
  <pc:docChgLst>
    <pc:chgData name="ljchen92" userId="01aa8fa4-db69-466d-8cbe-0b924d168737" providerId="ADAL" clId="{B822EB1D-909A-4F00-8BB9-9A15D9B3B711}"/>
    <pc:docChg chg="undo redo custSel addSld delSld modSld">
      <pc:chgData name="ljchen92" userId="01aa8fa4-db69-466d-8cbe-0b924d168737" providerId="ADAL" clId="{B822EB1D-909A-4F00-8BB9-9A15D9B3B711}" dt="2023-12-14T12:44:40.574" v="1098" actId="20577"/>
      <pc:docMkLst>
        <pc:docMk/>
      </pc:docMkLst>
      <pc:sldChg chg="addSp delSp modSp mod">
        <pc:chgData name="ljchen92" userId="01aa8fa4-db69-466d-8cbe-0b924d168737" providerId="ADAL" clId="{B822EB1D-909A-4F00-8BB9-9A15D9B3B711}" dt="2023-12-14T12:36:57.232" v="1087" actId="207"/>
        <pc:sldMkLst>
          <pc:docMk/>
          <pc:sldMk cId="3604513613" sldId="280"/>
        </pc:sldMkLst>
        <pc:spChg chg="mod">
          <ac:chgData name="ljchen92" userId="01aa8fa4-db69-466d-8cbe-0b924d168737" providerId="ADAL" clId="{B822EB1D-909A-4F00-8BB9-9A15D9B3B711}" dt="2023-12-14T12:36:57.232" v="1087" actId="207"/>
          <ac:spMkLst>
            <pc:docMk/>
            <pc:sldMk cId="3604513613" sldId="280"/>
            <ac:spMk id="7" creationId="{69717B01-4382-299C-4055-0A582C2B174D}"/>
          </ac:spMkLst>
        </pc:spChg>
        <pc:graphicFrameChg chg="mod modGraphic">
          <ac:chgData name="ljchen92" userId="01aa8fa4-db69-466d-8cbe-0b924d168737" providerId="ADAL" clId="{B822EB1D-909A-4F00-8BB9-9A15D9B3B711}" dt="2023-12-14T12:36:10.002" v="1047" actId="113"/>
          <ac:graphicFrameMkLst>
            <pc:docMk/>
            <pc:sldMk cId="3604513613" sldId="280"/>
            <ac:graphicFrameMk id="3" creationId="{B9BCA4EC-193B-C5F3-28E7-8854A8AFC76D}"/>
          </ac:graphicFrameMkLst>
        </pc:graphicFrameChg>
        <pc:graphicFrameChg chg="add del">
          <ac:chgData name="ljchen92" userId="01aa8fa4-db69-466d-8cbe-0b924d168737" providerId="ADAL" clId="{B822EB1D-909A-4F00-8BB9-9A15D9B3B711}" dt="2023-12-14T10:29:12.904" v="928" actId="21"/>
          <ac:graphicFrameMkLst>
            <pc:docMk/>
            <pc:sldMk cId="3604513613" sldId="280"/>
            <ac:graphicFrameMk id="5" creationId="{106CCC3F-148A-D707-2DD4-3F62C7C15FD6}"/>
          </ac:graphicFrameMkLst>
        </pc:graphicFrameChg>
      </pc:sldChg>
      <pc:sldChg chg="modSp mod">
        <pc:chgData name="ljchen92" userId="01aa8fa4-db69-466d-8cbe-0b924d168737" providerId="ADAL" clId="{B822EB1D-909A-4F00-8BB9-9A15D9B3B711}" dt="2023-12-13T14:02:49.692" v="28" actId="20577"/>
        <pc:sldMkLst>
          <pc:docMk/>
          <pc:sldMk cId="2155224310" sldId="282"/>
        </pc:sldMkLst>
        <pc:spChg chg="mod">
          <ac:chgData name="ljchen92" userId="01aa8fa4-db69-466d-8cbe-0b924d168737" providerId="ADAL" clId="{B822EB1D-909A-4F00-8BB9-9A15D9B3B711}" dt="2023-12-13T14:02:49.692" v="28" actId="20577"/>
          <ac:spMkLst>
            <pc:docMk/>
            <pc:sldMk cId="2155224310" sldId="282"/>
            <ac:spMk id="2" creationId="{00000000-0000-0000-0000-000000000000}"/>
          </ac:spMkLst>
        </pc:spChg>
      </pc:sldChg>
      <pc:sldChg chg="modSp mod">
        <pc:chgData name="ljchen92" userId="01aa8fa4-db69-466d-8cbe-0b924d168737" providerId="ADAL" clId="{B822EB1D-909A-4F00-8BB9-9A15D9B3B711}" dt="2023-12-14T10:25:06.198" v="834" actId="207"/>
        <pc:sldMkLst>
          <pc:docMk/>
          <pc:sldMk cId="1902804450" sldId="283"/>
        </pc:sldMkLst>
        <pc:spChg chg="mod">
          <ac:chgData name="ljchen92" userId="01aa8fa4-db69-466d-8cbe-0b924d168737" providerId="ADAL" clId="{B822EB1D-909A-4F00-8BB9-9A15D9B3B711}" dt="2023-12-14T10:25:06.198" v="834" actId="207"/>
          <ac:spMkLst>
            <pc:docMk/>
            <pc:sldMk cId="1902804450" sldId="283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2:34:03.031" v="1032" actId="207"/>
        <pc:sldMkLst>
          <pc:docMk/>
          <pc:sldMk cId="1338911515" sldId="284"/>
        </pc:sldMkLst>
        <pc:spChg chg="mod">
          <ac:chgData name="ljchen92" userId="01aa8fa4-db69-466d-8cbe-0b924d168737" providerId="ADAL" clId="{B822EB1D-909A-4F00-8BB9-9A15D9B3B711}" dt="2023-12-14T12:34:03.031" v="1032" actId="207"/>
          <ac:spMkLst>
            <pc:docMk/>
            <pc:sldMk cId="1338911515" sldId="284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0:22:09.656" v="800" actId="948"/>
        <pc:sldMkLst>
          <pc:docMk/>
          <pc:sldMk cId="83478902" sldId="286"/>
        </pc:sldMkLst>
        <pc:spChg chg="mod">
          <ac:chgData name="ljchen92" userId="01aa8fa4-db69-466d-8cbe-0b924d168737" providerId="ADAL" clId="{B822EB1D-909A-4F00-8BB9-9A15D9B3B711}" dt="2023-12-14T10:22:09.656" v="800" actId="948"/>
          <ac:spMkLst>
            <pc:docMk/>
            <pc:sldMk cId="83478902" sldId="286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3T14:19:35.817" v="81" actId="207"/>
        <pc:sldMkLst>
          <pc:docMk/>
          <pc:sldMk cId="1526833482" sldId="287"/>
        </pc:sldMkLst>
        <pc:spChg chg="mod">
          <ac:chgData name="ljchen92" userId="01aa8fa4-db69-466d-8cbe-0b924d168737" providerId="ADAL" clId="{B822EB1D-909A-4F00-8BB9-9A15D9B3B711}" dt="2023-12-13T14:19:35.817" v="81" actId="207"/>
          <ac:spMkLst>
            <pc:docMk/>
            <pc:sldMk cId="1526833482" sldId="287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0:23:13.194" v="821" actId="20577"/>
        <pc:sldMkLst>
          <pc:docMk/>
          <pc:sldMk cId="852616011" sldId="289"/>
        </pc:sldMkLst>
        <pc:spChg chg="mod">
          <ac:chgData name="ljchen92" userId="01aa8fa4-db69-466d-8cbe-0b924d168737" providerId="ADAL" clId="{B822EB1D-909A-4F00-8BB9-9A15D9B3B711}" dt="2023-12-14T10:23:13.194" v="821" actId="20577"/>
          <ac:spMkLst>
            <pc:docMk/>
            <pc:sldMk cId="852616011" sldId="289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2:41:41.841" v="1089" actId="1076"/>
        <pc:sldMkLst>
          <pc:docMk/>
          <pc:sldMk cId="3493794167" sldId="290"/>
        </pc:sldMkLst>
        <pc:spChg chg="mod">
          <ac:chgData name="ljchen92" userId="01aa8fa4-db69-466d-8cbe-0b924d168737" providerId="ADAL" clId="{B822EB1D-909A-4F00-8BB9-9A15D9B3B711}" dt="2023-12-14T12:41:41.841" v="1089" actId="1076"/>
          <ac:spMkLst>
            <pc:docMk/>
            <pc:sldMk cId="3493794167" sldId="290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2:44:40.574" v="1098" actId="20577"/>
        <pc:sldMkLst>
          <pc:docMk/>
          <pc:sldMk cId="2001557055" sldId="291"/>
        </pc:sldMkLst>
        <pc:spChg chg="mod">
          <ac:chgData name="ljchen92" userId="01aa8fa4-db69-466d-8cbe-0b924d168737" providerId="ADAL" clId="{B822EB1D-909A-4F00-8BB9-9A15D9B3B711}" dt="2023-12-14T12:44:40.574" v="1098" actId="20577"/>
          <ac:spMkLst>
            <pc:docMk/>
            <pc:sldMk cId="2001557055" sldId="291"/>
            <ac:spMk id="7" creationId="{69717B01-4382-299C-4055-0A582C2B174D}"/>
          </ac:spMkLst>
        </pc:spChg>
      </pc:sldChg>
      <pc:sldChg chg="modSp mod modNotesTx">
        <pc:chgData name="ljchen92" userId="01aa8fa4-db69-466d-8cbe-0b924d168737" providerId="ADAL" clId="{B822EB1D-909A-4F00-8BB9-9A15D9B3B711}" dt="2023-12-14T12:41:57.196" v="1094" actId="20577"/>
        <pc:sldMkLst>
          <pc:docMk/>
          <pc:sldMk cId="1271347259" sldId="292"/>
        </pc:sldMkLst>
        <pc:spChg chg="mod">
          <ac:chgData name="ljchen92" userId="01aa8fa4-db69-466d-8cbe-0b924d168737" providerId="ADAL" clId="{B822EB1D-909A-4F00-8BB9-9A15D9B3B711}" dt="2023-12-14T12:41:57.196" v="1094" actId="20577"/>
          <ac:spMkLst>
            <pc:docMk/>
            <pc:sldMk cId="1271347259" sldId="292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07:32:06.217" v="446" actId="6549"/>
        <pc:sldMkLst>
          <pc:docMk/>
          <pc:sldMk cId="3326487420" sldId="293"/>
        </pc:sldMkLst>
        <pc:spChg chg="mod">
          <ac:chgData name="ljchen92" userId="01aa8fa4-db69-466d-8cbe-0b924d168737" providerId="ADAL" clId="{B822EB1D-909A-4F00-8BB9-9A15D9B3B711}" dt="2023-12-14T07:31:47.717" v="445" actId="20577"/>
          <ac:spMkLst>
            <pc:docMk/>
            <pc:sldMk cId="3326487420" sldId="293"/>
            <ac:spMk id="2" creationId="{00000000-0000-0000-0000-000000000000}"/>
          </ac:spMkLst>
        </pc:spChg>
        <pc:spChg chg="mod">
          <ac:chgData name="ljchen92" userId="01aa8fa4-db69-466d-8cbe-0b924d168737" providerId="ADAL" clId="{B822EB1D-909A-4F00-8BB9-9A15D9B3B711}" dt="2023-12-14T07:32:06.217" v="446" actId="6549"/>
          <ac:spMkLst>
            <pc:docMk/>
            <pc:sldMk cId="3326487420" sldId="293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3T14:22:11.086" v="93" actId="948"/>
        <pc:sldMkLst>
          <pc:docMk/>
          <pc:sldMk cId="3370470420" sldId="294"/>
        </pc:sldMkLst>
        <pc:spChg chg="mod">
          <ac:chgData name="ljchen92" userId="01aa8fa4-db69-466d-8cbe-0b924d168737" providerId="ADAL" clId="{B822EB1D-909A-4F00-8BB9-9A15D9B3B711}" dt="2023-12-13T14:22:11.086" v="93" actId="948"/>
          <ac:spMkLst>
            <pc:docMk/>
            <pc:sldMk cId="3370470420" sldId="294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2:35:28.593" v="1038" actId="20577"/>
        <pc:sldMkLst>
          <pc:docMk/>
          <pc:sldMk cId="241849459" sldId="295"/>
        </pc:sldMkLst>
        <pc:spChg chg="mod">
          <ac:chgData name="ljchen92" userId="01aa8fa4-db69-466d-8cbe-0b924d168737" providerId="ADAL" clId="{B822EB1D-909A-4F00-8BB9-9A15D9B3B711}" dt="2023-12-14T12:35:28.593" v="1038" actId="20577"/>
          <ac:spMkLst>
            <pc:docMk/>
            <pc:sldMk cId="241849459" sldId="295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0:32:01.605" v="1022" actId="6549"/>
        <pc:sldMkLst>
          <pc:docMk/>
          <pc:sldMk cId="462763652" sldId="299"/>
        </pc:sldMkLst>
        <pc:spChg chg="mod">
          <ac:chgData name="ljchen92" userId="01aa8fa4-db69-466d-8cbe-0b924d168737" providerId="ADAL" clId="{B822EB1D-909A-4F00-8BB9-9A15D9B3B711}" dt="2023-12-14T10:32:01.605" v="1022" actId="6549"/>
          <ac:spMkLst>
            <pc:docMk/>
            <pc:sldMk cId="462763652" sldId="299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0:32:12.023" v="1023" actId="207"/>
        <pc:sldMkLst>
          <pc:docMk/>
          <pc:sldMk cId="1374878468" sldId="300"/>
        </pc:sldMkLst>
        <pc:spChg chg="mod">
          <ac:chgData name="ljchen92" userId="01aa8fa4-db69-466d-8cbe-0b924d168737" providerId="ADAL" clId="{B822EB1D-909A-4F00-8BB9-9A15D9B3B711}" dt="2023-12-14T10:32:12.023" v="1023" actId="207"/>
          <ac:spMkLst>
            <pc:docMk/>
            <pc:sldMk cId="1374878468" sldId="300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3T14:32:19.521" v="250" actId="6549"/>
        <pc:sldMkLst>
          <pc:docMk/>
          <pc:sldMk cId="4234314836" sldId="303"/>
        </pc:sldMkLst>
        <pc:spChg chg="mod">
          <ac:chgData name="ljchen92" userId="01aa8fa4-db69-466d-8cbe-0b924d168737" providerId="ADAL" clId="{B822EB1D-909A-4F00-8BB9-9A15D9B3B711}" dt="2023-12-13T14:32:19.521" v="250" actId="6549"/>
          <ac:spMkLst>
            <pc:docMk/>
            <pc:sldMk cId="4234314836" sldId="303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B822EB1D-909A-4F00-8BB9-9A15D9B3B711}" dt="2023-12-14T10:20:32.959" v="786" actId="207"/>
        <pc:sldMkLst>
          <pc:docMk/>
          <pc:sldMk cId="1438996822" sldId="304"/>
        </pc:sldMkLst>
        <pc:spChg chg="mod">
          <ac:chgData name="ljchen92" userId="01aa8fa4-db69-466d-8cbe-0b924d168737" providerId="ADAL" clId="{B822EB1D-909A-4F00-8BB9-9A15D9B3B711}" dt="2023-12-14T10:20:32.959" v="786" actId="207"/>
          <ac:spMkLst>
            <pc:docMk/>
            <pc:sldMk cId="1438996822" sldId="304"/>
            <ac:spMk id="7" creationId="{69717B01-4382-299C-4055-0A582C2B174D}"/>
          </ac:spMkLst>
        </pc:spChg>
      </pc:sldChg>
      <pc:sldChg chg="addSp modSp mod">
        <pc:chgData name="ljchen92" userId="01aa8fa4-db69-466d-8cbe-0b924d168737" providerId="ADAL" clId="{B822EB1D-909A-4F00-8BB9-9A15D9B3B711}" dt="2023-12-14T10:30:55.076" v="1010" actId="6549"/>
        <pc:sldMkLst>
          <pc:docMk/>
          <pc:sldMk cId="3355240024" sldId="320"/>
        </pc:sldMkLst>
        <pc:spChg chg="mod">
          <ac:chgData name="ljchen92" userId="01aa8fa4-db69-466d-8cbe-0b924d168737" providerId="ADAL" clId="{B822EB1D-909A-4F00-8BB9-9A15D9B3B711}" dt="2023-12-14T10:30:55.076" v="1010" actId="6549"/>
          <ac:spMkLst>
            <pc:docMk/>
            <pc:sldMk cId="3355240024" sldId="320"/>
            <ac:spMk id="13" creationId="{CFEB4940-7E2E-4644-4154-D7FF0BF64049}"/>
          </ac:spMkLst>
        </pc:spChg>
        <pc:graphicFrameChg chg="mod modGraphic">
          <ac:chgData name="ljchen92" userId="01aa8fa4-db69-466d-8cbe-0b924d168737" providerId="ADAL" clId="{B822EB1D-909A-4F00-8BB9-9A15D9B3B711}" dt="2023-12-14T10:29:05.196" v="922" actId="1076"/>
          <ac:graphicFrameMkLst>
            <pc:docMk/>
            <pc:sldMk cId="3355240024" sldId="320"/>
            <ac:graphicFrameMk id="3" creationId="{07637DCF-57B4-2BBF-58B0-83127162DD9F}"/>
          </ac:graphicFrameMkLst>
        </pc:graphicFrameChg>
        <pc:graphicFrameChg chg="add mod">
          <ac:chgData name="ljchen92" userId="01aa8fa4-db69-466d-8cbe-0b924d168737" providerId="ADAL" clId="{B822EB1D-909A-4F00-8BB9-9A15D9B3B711}" dt="2023-12-14T10:29:21.983" v="930" actId="1076"/>
          <ac:graphicFrameMkLst>
            <pc:docMk/>
            <pc:sldMk cId="3355240024" sldId="320"/>
            <ac:graphicFrameMk id="5" creationId="{D7606598-B9A7-C978-1906-019271E1AB58}"/>
          </ac:graphicFrameMkLst>
        </pc:graphicFrameChg>
      </pc:sldChg>
      <pc:sldChg chg="addSp delSp modSp new mod setBg">
        <pc:chgData name="ljchen92" userId="01aa8fa4-db69-466d-8cbe-0b924d168737" providerId="ADAL" clId="{B822EB1D-909A-4F00-8BB9-9A15D9B3B711}" dt="2023-12-14T10:19:13.569" v="774" actId="948"/>
        <pc:sldMkLst>
          <pc:docMk/>
          <pc:sldMk cId="3555237345" sldId="322"/>
        </pc:sldMkLst>
        <pc:spChg chg="add mod">
          <ac:chgData name="ljchen92" userId="01aa8fa4-db69-466d-8cbe-0b924d168737" providerId="ADAL" clId="{B822EB1D-909A-4F00-8BB9-9A15D9B3B711}" dt="2023-12-13T14:31:43.318" v="245" actId="26606"/>
          <ac:spMkLst>
            <pc:docMk/>
            <pc:sldMk cId="3555237345" sldId="322"/>
            <ac:spMk id="2" creationId="{4714E83F-7749-0533-50BD-2709DAC6B685}"/>
          </ac:spMkLst>
        </pc:spChg>
        <pc:spChg chg="add mod">
          <ac:chgData name="ljchen92" userId="01aa8fa4-db69-466d-8cbe-0b924d168737" providerId="ADAL" clId="{B822EB1D-909A-4F00-8BB9-9A15D9B3B711}" dt="2023-12-14T10:19:13.569" v="774" actId="948"/>
          <ac:spMkLst>
            <pc:docMk/>
            <pc:sldMk cId="3555237345" sldId="322"/>
            <ac:spMk id="3" creationId="{E3FB3C53-EDF9-491E-F672-49CC8ACE122C}"/>
          </ac:spMkLst>
        </pc:spChg>
        <pc:spChg chg="add del">
          <ac:chgData name="ljchen92" userId="01aa8fa4-db69-466d-8cbe-0b924d168737" providerId="ADAL" clId="{B822EB1D-909A-4F00-8BB9-9A15D9B3B711}" dt="2023-12-13T14:31:39.644" v="243" actId="26606"/>
          <ac:spMkLst>
            <pc:docMk/>
            <pc:sldMk cId="3555237345" sldId="322"/>
            <ac:spMk id="9" creationId="{D4771268-CB57-404A-9271-370EB28F6090}"/>
          </ac:spMkLst>
        </pc:spChg>
        <pc:spChg chg="add del">
          <ac:chgData name="ljchen92" userId="01aa8fa4-db69-466d-8cbe-0b924d168737" providerId="ADAL" clId="{B822EB1D-909A-4F00-8BB9-9A15D9B3B711}" dt="2023-12-13T14:31:43.318" v="245" actId="26606"/>
          <ac:spMkLst>
            <pc:docMk/>
            <pc:sldMk cId="3555237345" sldId="322"/>
            <ac:spMk id="11" creationId="{A4AC5506-6312-4701-8D3C-40187889A947}"/>
          </ac:spMkLst>
        </pc:spChg>
        <pc:picChg chg="add mod">
          <ac:chgData name="ljchen92" userId="01aa8fa4-db69-466d-8cbe-0b924d168737" providerId="ADAL" clId="{B822EB1D-909A-4F00-8BB9-9A15D9B3B711}" dt="2023-12-14T10:19:03.774" v="771" actId="14100"/>
          <ac:picMkLst>
            <pc:docMk/>
            <pc:sldMk cId="3555237345" sldId="322"/>
            <ac:picMk id="4" creationId="{5F09E968-DAEC-244D-581E-660764D5EB75}"/>
          </ac:picMkLst>
        </pc:picChg>
      </pc:sldChg>
      <pc:sldChg chg="delSp modSp add mod">
        <pc:chgData name="ljchen92" userId="01aa8fa4-db69-466d-8cbe-0b924d168737" providerId="ADAL" clId="{B822EB1D-909A-4F00-8BB9-9A15D9B3B711}" dt="2023-12-14T10:31:39.160" v="1021" actId="207"/>
        <pc:sldMkLst>
          <pc:docMk/>
          <pc:sldMk cId="75168558" sldId="323"/>
        </pc:sldMkLst>
        <pc:spChg chg="mod">
          <ac:chgData name="ljchen92" userId="01aa8fa4-db69-466d-8cbe-0b924d168737" providerId="ADAL" clId="{B822EB1D-909A-4F00-8BB9-9A15D9B3B711}" dt="2023-12-14T10:31:39.160" v="1021" actId="207"/>
          <ac:spMkLst>
            <pc:docMk/>
            <pc:sldMk cId="75168558" sldId="323"/>
            <ac:spMk id="13" creationId="{CFEB4940-7E2E-4644-4154-D7FF0BF64049}"/>
          </ac:spMkLst>
        </pc:spChg>
        <pc:graphicFrameChg chg="del">
          <ac:chgData name="ljchen92" userId="01aa8fa4-db69-466d-8cbe-0b924d168737" providerId="ADAL" clId="{B822EB1D-909A-4F00-8BB9-9A15D9B3B711}" dt="2023-12-14T10:27:53.074" v="896" actId="478"/>
          <ac:graphicFrameMkLst>
            <pc:docMk/>
            <pc:sldMk cId="75168558" sldId="323"/>
            <ac:graphicFrameMk id="3" creationId="{07637DCF-57B4-2BBF-58B0-83127162DD9F}"/>
          </ac:graphicFrameMkLst>
        </pc:graphicFrameChg>
      </pc:sldChg>
      <pc:sldChg chg="new del">
        <pc:chgData name="ljchen92" userId="01aa8fa4-db69-466d-8cbe-0b924d168737" providerId="ADAL" clId="{B822EB1D-909A-4F00-8BB9-9A15D9B3B711}" dt="2023-12-14T10:27:35.839" v="893" actId="47"/>
        <pc:sldMkLst>
          <pc:docMk/>
          <pc:sldMk cId="1327554389" sldId="323"/>
        </pc:sldMkLst>
      </pc:sldChg>
    </pc:docChg>
  </pc:docChgLst>
  <pc:docChgLst>
    <pc:chgData name="ljchen92" userId="01aa8fa4-db69-466d-8cbe-0b924d168737" providerId="ADAL" clId="{AB87D323-A9C5-42F5-8568-AF3248593C90}"/>
    <pc:docChg chg="undo custSel modSld">
      <pc:chgData name="ljchen92" userId="01aa8fa4-db69-466d-8cbe-0b924d168737" providerId="ADAL" clId="{AB87D323-A9C5-42F5-8568-AF3248593C90}" dt="2023-12-27T07:41:57.646" v="350" actId="1076"/>
      <pc:docMkLst>
        <pc:docMk/>
      </pc:docMkLst>
      <pc:sldChg chg="modSp mod">
        <pc:chgData name="ljchen92" userId="01aa8fa4-db69-466d-8cbe-0b924d168737" providerId="ADAL" clId="{AB87D323-A9C5-42F5-8568-AF3248593C90}" dt="2023-12-27T07:32:05.445" v="75" actId="5793"/>
        <pc:sldMkLst>
          <pc:docMk/>
          <pc:sldMk cId="3604513613" sldId="280"/>
        </pc:sldMkLst>
        <pc:spChg chg="mod">
          <ac:chgData name="ljchen92" userId="01aa8fa4-db69-466d-8cbe-0b924d168737" providerId="ADAL" clId="{AB87D323-A9C5-42F5-8568-AF3248593C90}" dt="2023-12-27T07:32:05.445" v="75" actId="5793"/>
          <ac:spMkLst>
            <pc:docMk/>
            <pc:sldMk cId="3604513613" sldId="280"/>
            <ac:spMk id="7" creationId="{69717B01-4382-299C-4055-0A582C2B174D}"/>
          </ac:spMkLst>
        </pc:spChg>
      </pc:sldChg>
      <pc:sldChg chg="addSp modSp mod">
        <pc:chgData name="ljchen92" userId="01aa8fa4-db69-466d-8cbe-0b924d168737" providerId="ADAL" clId="{AB87D323-A9C5-42F5-8568-AF3248593C90}" dt="2023-12-27T07:41:57.646" v="350" actId="1076"/>
        <pc:sldMkLst>
          <pc:docMk/>
          <pc:sldMk cId="2155224310" sldId="282"/>
        </pc:sldMkLst>
        <pc:spChg chg="add mod">
          <ac:chgData name="ljchen92" userId="01aa8fa4-db69-466d-8cbe-0b924d168737" providerId="ADAL" clId="{AB87D323-A9C5-42F5-8568-AF3248593C90}" dt="2023-12-27T07:41:57.646" v="350" actId="1076"/>
          <ac:spMkLst>
            <pc:docMk/>
            <pc:sldMk cId="2155224310" sldId="282"/>
            <ac:spMk id="3" creationId="{C3BD53A9-C3A0-54BC-1C32-CCCB1F8BF4BF}"/>
          </ac:spMkLst>
        </pc:spChg>
        <pc:spChg chg="mod">
          <ac:chgData name="ljchen92" userId="01aa8fa4-db69-466d-8cbe-0b924d168737" providerId="ADAL" clId="{AB87D323-A9C5-42F5-8568-AF3248593C90}" dt="2023-12-27T07:39:41.967" v="226" actId="1076"/>
          <ac:spMkLst>
            <pc:docMk/>
            <pc:sldMk cId="2155224310" sldId="282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AB87D323-A9C5-42F5-8568-AF3248593C90}" dt="2023-12-27T06:58:42.008" v="25" actId="13926"/>
        <pc:sldMkLst>
          <pc:docMk/>
          <pc:sldMk cId="1902804450" sldId="283"/>
        </pc:sldMkLst>
        <pc:spChg chg="mod">
          <ac:chgData name="ljchen92" userId="01aa8fa4-db69-466d-8cbe-0b924d168737" providerId="ADAL" clId="{AB87D323-A9C5-42F5-8568-AF3248593C90}" dt="2023-12-27T06:58:42.008" v="25" actId="13926"/>
          <ac:spMkLst>
            <pc:docMk/>
            <pc:sldMk cId="1902804450" sldId="283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AB87D323-A9C5-42F5-8568-AF3248593C90}" dt="2023-12-27T07:29:14.454" v="38" actId="6549"/>
        <pc:sldMkLst>
          <pc:docMk/>
          <pc:sldMk cId="1338911515" sldId="284"/>
        </pc:sldMkLst>
        <pc:spChg chg="mod">
          <ac:chgData name="ljchen92" userId="01aa8fa4-db69-466d-8cbe-0b924d168737" providerId="ADAL" clId="{AB87D323-A9C5-42F5-8568-AF3248593C90}" dt="2023-12-27T07:29:14.454" v="38" actId="6549"/>
          <ac:spMkLst>
            <pc:docMk/>
            <pc:sldMk cId="1338911515" sldId="284"/>
            <ac:spMk id="7" creationId="{69717B01-4382-299C-4055-0A582C2B174D}"/>
          </ac:spMkLst>
        </pc:spChg>
      </pc:sldChg>
      <pc:sldChg chg="addSp modSp mod">
        <pc:chgData name="ljchen92" userId="01aa8fa4-db69-466d-8cbe-0b924d168737" providerId="ADAL" clId="{AB87D323-A9C5-42F5-8568-AF3248593C90}" dt="2023-12-27T07:39:02.670" v="225" actId="1076"/>
        <pc:sldMkLst>
          <pc:docMk/>
          <pc:sldMk cId="83478902" sldId="286"/>
        </pc:sldMkLst>
        <pc:spChg chg="add mod">
          <ac:chgData name="ljchen92" userId="01aa8fa4-db69-466d-8cbe-0b924d168737" providerId="ADAL" clId="{AB87D323-A9C5-42F5-8568-AF3248593C90}" dt="2023-12-27T07:39:02.670" v="225" actId="1076"/>
          <ac:spMkLst>
            <pc:docMk/>
            <pc:sldMk cId="83478902" sldId="286"/>
            <ac:spMk id="3" creationId="{B4074288-9575-3D83-60F9-6FD01F93B237}"/>
          </ac:spMkLst>
        </pc:spChg>
      </pc:sldChg>
      <pc:sldChg chg="modSp mod">
        <pc:chgData name="ljchen92" userId="01aa8fa4-db69-466d-8cbe-0b924d168737" providerId="ADAL" clId="{AB87D323-A9C5-42F5-8568-AF3248593C90}" dt="2023-12-27T07:37:33.298" v="171" actId="20577"/>
        <pc:sldMkLst>
          <pc:docMk/>
          <pc:sldMk cId="3493794167" sldId="290"/>
        </pc:sldMkLst>
        <pc:spChg chg="mod">
          <ac:chgData name="ljchen92" userId="01aa8fa4-db69-466d-8cbe-0b924d168737" providerId="ADAL" clId="{AB87D323-A9C5-42F5-8568-AF3248593C90}" dt="2023-12-27T07:37:33.298" v="171" actId="20577"/>
          <ac:spMkLst>
            <pc:docMk/>
            <pc:sldMk cId="3493794167" sldId="290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AB87D323-A9C5-42F5-8568-AF3248593C90}" dt="2023-12-27T07:33:43.429" v="80" actId="13926"/>
        <pc:sldMkLst>
          <pc:docMk/>
          <pc:sldMk cId="1374878468" sldId="300"/>
        </pc:sldMkLst>
        <pc:spChg chg="mod">
          <ac:chgData name="ljchen92" userId="01aa8fa4-db69-466d-8cbe-0b924d168737" providerId="ADAL" clId="{AB87D323-A9C5-42F5-8568-AF3248593C90}" dt="2023-12-27T07:33:43.429" v="80" actId="13926"/>
          <ac:spMkLst>
            <pc:docMk/>
            <pc:sldMk cId="1374878468" sldId="300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AB87D323-A9C5-42F5-8568-AF3248593C90}" dt="2023-12-27T07:36:04.647" v="133" actId="20577"/>
        <pc:sldMkLst>
          <pc:docMk/>
          <pc:sldMk cId="1438996822" sldId="304"/>
        </pc:sldMkLst>
        <pc:spChg chg="mod">
          <ac:chgData name="ljchen92" userId="01aa8fa4-db69-466d-8cbe-0b924d168737" providerId="ADAL" clId="{AB87D323-A9C5-42F5-8568-AF3248593C90}" dt="2023-12-27T07:36:04.647" v="133" actId="20577"/>
          <ac:spMkLst>
            <pc:docMk/>
            <pc:sldMk cId="1438996822" sldId="304"/>
            <ac:spMk id="7" creationId="{69717B01-4382-299C-4055-0A582C2B174D}"/>
          </ac:spMkLst>
        </pc:spChg>
      </pc:sldChg>
      <pc:sldChg chg="modSp mod">
        <pc:chgData name="ljchen92" userId="01aa8fa4-db69-466d-8cbe-0b924d168737" providerId="ADAL" clId="{AB87D323-A9C5-42F5-8568-AF3248593C90}" dt="2023-12-27T06:57:47.571" v="23" actId="20577"/>
        <pc:sldMkLst>
          <pc:docMk/>
          <pc:sldMk cId="1337261870" sldId="321"/>
        </pc:sldMkLst>
        <pc:spChg chg="mod">
          <ac:chgData name="ljchen92" userId="01aa8fa4-db69-466d-8cbe-0b924d168737" providerId="ADAL" clId="{AB87D323-A9C5-42F5-8568-AF3248593C90}" dt="2023-12-27T06:55:56.464" v="14" actId="108"/>
          <ac:spMkLst>
            <pc:docMk/>
            <pc:sldMk cId="1337261870" sldId="321"/>
            <ac:spMk id="2" creationId="{A1707872-C34A-63BA-DB48-B4EF3AF04B77}"/>
          </ac:spMkLst>
        </pc:spChg>
        <pc:spChg chg="mod">
          <ac:chgData name="ljchen92" userId="01aa8fa4-db69-466d-8cbe-0b924d168737" providerId="ADAL" clId="{AB87D323-A9C5-42F5-8568-AF3248593C90}" dt="2023-12-27T06:57:47.571" v="23" actId="20577"/>
          <ac:spMkLst>
            <pc:docMk/>
            <pc:sldMk cId="1337261870" sldId="321"/>
            <ac:spMk id="3" creationId="{2CF8D05D-7AC1-6CD3-9DB4-A134ADCE9ACF}"/>
          </ac:spMkLst>
        </pc:spChg>
      </pc:sldChg>
      <pc:sldChg chg="modSp mod">
        <pc:chgData name="ljchen92" userId="01aa8fa4-db69-466d-8cbe-0b924d168737" providerId="ADAL" clId="{AB87D323-A9C5-42F5-8568-AF3248593C90}" dt="2023-12-27T07:32:56.013" v="79" actId="13926"/>
        <pc:sldMkLst>
          <pc:docMk/>
          <pc:sldMk cId="75168558" sldId="323"/>
        </pc:sldMkLst>
        <pc:spChg chg="mod">
          <ac:chgData name="ljchen92" userId="01aa8fa4-db69-466d-8cbe-0b924d168737" providerId="ADAL" clId="{AB87D323-A9C5-42F5-8568-AF3248593C90}" dt="2023-12-27T07:32:56.013" v="79" actId="13926"/>
          <ac:spMkLst>
            <pc:docMk/>
            <pc:sldMk cId="75168558" sldId="323"/>
            <ac:spMk id="13" creationId="{CFEB4940-7E2E-4644-4154-D7FF0BF64049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58F500-3ECF-441C-98A1-2C07793E5CDC}" type="datetimeFigureOut">
              <a:rPr lang="zh-CN" altLang="en-US" smtClean="0"/>
              <a:t>2023/12/27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A8D43-DC74-4C90-A497-0FAFBE7BF7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243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135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0148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281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130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7249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7598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01789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0137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377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3279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7743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確認綠底文字內容是否正確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80739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24180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3168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2282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596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-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9363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-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24601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-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64641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138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870958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408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04703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8762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0097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12183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15599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49736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648649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521278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270902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06017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20218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10219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263551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46467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1166813" y="1241425"/>
            <a:ext cx="4464050" cy="3349625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A8D43-DC74-4C90-A497-0FAFBE7BF745}" type="slidenum">
              <a:rPr lang="zh-CN" altLang="en-US" smtClean="0"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940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04349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079646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520064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607944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322853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239840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36386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00975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871675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767749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197921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12"/>
          <p:cNvSpPr/>
          <p:nvPr userDrawn="1"/>
        </p:nvSpPr>
        <p:spPr>
          <a:xfrm>
            <a:off x="2926897" y="6564086"/>
            <a:ext cx="6217103" cy="293914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grpSp>
        <p:nvGrpSpPr>
          <p:cNvPr id="8" name="组 7"/>
          <p:cNvGrpSpPr/>
          <p:nvPr userDrawn="1"/>
        </p:nvGrpSpPr>
        <p:grpSpPr>
          <a:xfrm>
            <a:off x="194481" y="272955"/>
            <a:ext cx="515857" cy="354842"/>
            <a:chOff x="955343" y="1201002"/>
            <a:chExt cx="3862317" cy="1992574"/>
          </a:xfrm>
          <a:effectLst>
            <a:outerShdw blurRad="50800" dist="76200" dir="5400000" algn="t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955343" y="1392072"/>
              <a:ext cx="3862317" cy="1801504"/>
            </a:xfrm>
            <a:prstGeom prst="rect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0" name="三角形 9"/>
            <p:cNvSpPr/>
            <p:nvPr/>
          </p:nvSpPr>
          <p:spPr>
            <a:xfrm>
              <a:off x="2714097" y="1201002"/>
              <a:ext cx="344809" cy="245660"/>
            </a:xfrm>
            <a:prstGeom prst="triangle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1" name="矩形 10"/>
            <p:cNvSpPr/>
            <p:nvPr/>
          </p:nvSpPr>
          <p:spPr>
            <a:xfrm flipV="1">
              <a:off x="955343" y="2580477"/>
              <a:ext cx="3862317" cy="421536"/>
            </a:xfrm>
            <a:prstGeom prst="rect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</p:grpSp>
      <p:sp>
        <p:nvSpPr>
          <p:cNvPr id="12" name="文本框 11"/>
          <p:cNvSpPr txBox="1"/>
          <p:nvPr userDrawn="1"/>
        </p:nvSpPr>
        <p:spPr>
          <a:xfrm>
            <a:off x="8495746" y="318561"/>
            <a:ext cx="572914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500" b="1" dirty="0">
                <a:solidFill>
                  <a:srgbClr val="394454"/>
                </a:solidFill>
                <a:latin typeface="Impact" charset="0"/>
                <a:ea typeface="Impact" charset="0"/>
                <a:cs typeface="Impact" charset="0"/>
              </a:rPr>
              <a:t>LOGO</a:t>
            </a:r>
            <a:endParaRPr kumimoji="1" lang="zh-CN" altLang="en-US" sz="1500" b="1" dirty="0">
              <a:solidFill>
                <a:srgbClr val="394454"/>
              </a:solidFill>
              <a:latin typeface="Impact" charset="0"/>
              <a:ea typeface="Impact" charset="0"/>
              <a:cs typeface="Impac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802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A9F38257-5F6E-4AF7-8DAA-9C5D11D0B54E}"/>
              </a:ext>
            </a:extLst>
          </p:cNvPr>
          <p:cNvSpPr/>
          <p:nvPr userDrawn="1"/>
        </p:nvSpPr>
        <p:spPr>
          <a:xfrm>
            <a:off x="998943" y="1219169"/>
            <a:ext cx="7146114" cy="2214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100" b="1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版权声明</a:t>
            </a:r>
          </a:p>
          <a:p>
            <a:pPr algn="just">
              <a:lnSpc>
                <a:spcPct val="150000"/>
              </a:lnSpc>
            </a:pPr>
            <a:endParaRPr lang="zh-CN" altLang="en-US" sz="900" dirty="0">
              <a:solidFill>
                <a:srgbClr val="3944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感谢您下载觅知网平台上提供的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作品，为了您和觅知网以及原创作者的利益，请勿复制、传播、销售，否则将承担法律责任！觅知网将对作品进行维权，按照传播下载次数进行十倍的索取赔偿！</a:t>
            </a:r>
            <a:endParaRPr lang="en-US" altLang="zh-CN" sz="900" dirty="0">
              <a:solidFill>
                <a:srgbClr val="3944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zh-CN" altLang="en-US" sz="900" dirty="0">
              <a:solidFill>
                <a:srgbClr val="39445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在觅知网出售的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模板是免版税类（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RF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Royalty-Free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）正版受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中国人民共和国著作法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世界版权公约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的保护，作品的所有权、版权和著作权归觅知网所有，您下载的是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模板素材的使用权。</a:t>
            </a:r>
          </a:p>
          <a:p>
            <a:pPr algn="just">
              <a:lnSpc>
                <a:spcPct val="150000"/>
              </a:lnSpc>
            </a:pP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不得将觅知网的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模板、</a:t>
            </a:r>
            <a:r>
              <a:rPr lang="en-US" altLang="zh-CN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solidFill>
                  <a:srgbClr val="3944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素材，本身用于再出售，或者出租、出借、转让、分销、发布或者作为礼物供他人使用，不得转授权、出卖、转让本协议或者本协议中的权利。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1FCA598-9AE0-4234-870B-B479F5C17E80}"/>
              </a:ext>
            </a:extLst>
          </p:cNvPr>
          <p:cNvSpPr/>
          <p:nvPr userDrawn="1"/>
        </p:nvSpPr>
        <p:spPr>
          <a:xfrm>
            <a:off x="280852" y="4943480"/>
            <a:ext cx="8739051" cy="3061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050" b="1" dirty="0">
                <a:solidFill>
                  <a:srgbClr val="D0AA8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更多模板烦请登陆：</a:t>
            </a:r>
            <a:r>
              <a:rPr lang="en-US" altLang="zh-CN" sz="1050" b="1" dirty="0">
                <a:solidFill>
                  <a:srgbClr val="D0AA8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http://www.51miz.com/ppt/</a:t>
            </a:r>
            <a:endParaRPr lang="zh-CN" altLang="en-US" sz="1050" b="1" dirty="0">
              <a:solidFill>
                <a:srgbClr val="D0AA8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12"/>
          <p:cNvSpPr/>
          <p:nvPr userDrawn="1"/>
        </p:nvSpPr>
        <p:spPr>
          <a:xfrm>
            <a:off x="2926897" y="6564086"/>
            <a:ext cx="6217103" cy="293914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</p:spTree>
    <p:extLst>
      <p:ext uri="{BB962C8B-B14F-4D97-AF65-F5344CB8AC3E}">
        <p14:creationId xmlns:p14="http://schemas.microsoft.com/office/powerpoint/2010/main" val="1944457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69820-0A4D-4943-A113-69168C5CA63A}" type="datetimeFigureOut">
              <a:rPr kumimoji="1" lang="zh-CN" altLang="en-US" smtClean="0"/>
              <a:t>2023/12/27</a:t>
            </a:fld>
            <a:endParaRPr kumimoji="1"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362B1-62BA-C043-8DDC-4CB7A3552C02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907447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5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群組 10">
            <a:extLst>
              <a:ext uri="{FF2B5EF4-FFF2-40B4-BE49-F238E27FC236}">
                <a16:creationId xmlns:a16="http://schemas.microsoft.com/office/drawing/2014/main" id="{055FCB4F-8FBB-B678-55A8-753BFD70C71E}"/>
              </a:ext>
            </a:extLst>
          </p:cNvPr>
          <p:cNvGrpSpPr/>
          <p:nvPr/>
        </p:nvGrpSpPr>
        <p:grpSpPr>
          <a:xfrm>
            <a:off x="0" y="770859"/>
            <a:ext cx="6583518" cy="5278877"/>
            <a:chOff x="0" y="770859"/>
            <a:chExt cx="6583518" cy="5278877"/>
          </a:xfrm>
        </p:grpSpPr>
        <p:sp>
          <p:nvSpPr>
            <p:cNvPr id="12" name="梯形 6">
              <a:extLst>
                <a:ext uri="{FF2B5EF4-FFF2-40B4-BE49-F238E27FC236}">
                  <a16:creationId xmlns:a16="http://schemas.microsoft.com/office/drawing/2014/main" id="{A1F5DB54-A156-D6D0-FEC6-D2B865DEA15A}"/>
                </a:ext>
              </a:extLst>
            </p:cNvPr>
            <p:cNvSpPr/>
            <p:nvPr/>
          </p:nvSpPr>
          <p:spPr>
            <a:xfrm flipH="1" flipV="1">
              <a:off x="1618138" y="857251"/>
              <a:ext cx="4965380" cy="5171063"/>
            </a:xfrm>
            <a:custGeom>
              <a:avLst/>
              <a:gdLst>
                <a:gd name="connsiteX0" fmla="*/ 0 w 6598722"/>
                <a:gd name="connsiteY0" fmla="*/ 6858000 h 6858000"/>
                <a:gd name="connsiteX1" fmla="*/ 2243434 w 6598722"/>
                <a:gd name="connsiteY1" fmla="*/ 0 h 6858000"/>
                <a:gd name="connsiteX2" fmla="*/ 4355288 w 6598722"/>
                <a:gd name="connsiteY2" fmla="*/ 0 h 6858000"/>
                <a:gd name="connsiteX3" fmla="*/ 6598722 w 6598722"/>
                <a:gd name="connsiteY3" fmla="*/ 6858000 h 6858000"/>
                <a:gd name="connsiteX4" fmla="*/ 0 w 6598722"/>
                <a:gd name="connsiteY4" fmla="*/ 6858000 h 6858000"/>
                <a:gd name="connsiteX0" fmla="*/ 0 w 6599724"/>
                <a:gd name="connsiteY0" fmla="*/ 6858000 h 6858000"/>
                <a:gd name="connsiteX1" fmla="*/ 2243434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99724"/>
                <a:gd name="connsiteY0" fmla="*/ 6858000 h 6858000"/>
                <a:gd name="connsiteX1" fmla="*/ 2540317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87849"/>
                <a:gd name="connsiteY0" fmla="*/ 6858000 h 6858000"/>
                <a:gd name="connsiteX1" fmla="*/ 2528442 w 6587849"/>
                <a:gd name="connsiteY1" fmla="*/ 0 h 6858000"/>
                <a:gd name="connsiteX2" fmla="*/ 6587849 w 6587849"/>
                <a:gd name="connsiteY2" fmla="*/ 0 h 6858000"/>
                <a:gd name="connsiteX3" fmla="*/ 6586847 w 6587849"/>
                <a:gd name="connsiteY3" fmla="*/ 6858000 h 6858000"/>
                <a:gd name="connsiteX4" fmla="*/ 0 w 6587849"/>
                <a:gd name="connsiteY4" fmla="*/ 6858000 h 6858000"/>
                <a:gd name="connsiteX0" fmla="*/ 0 w 6587849"/>
                <a:gd name="connsiteY0" fmla="*/ 6872287 h 6872287"/>
                <a:gd name="connsiteX1" fmla="*/ 3928617 w 6587849"/>
                <a:gd name="connsiteY1" fmla="*/ 0 h 6872287"/>
                <a:gd name="connsiteX2" fmla="*/ 6587849 w 6587849"/>
                <a:gd name="connsiteY2" fmla="*/ 14287 h 6872287"/>
                <a:gd name="connsiteX3" fmla="*/ 6586847 w 6587849"/>
                <a:gd name="connsiteY3" fmla="*/ 6872287 h 6872287"/>
                <a:gd name="connsiteX4" fmla="*/ 0 w 6587849"/>
                <a:gd name="connsiteY4" fmla="*/ 6872287 h 6872287"/>
                <a:gd name="connsiteX0" fmla="*/ 0 w 6636835"/>
                <a:gd name="connsiteY0" fmla="*/ 6888616 h 6888616"/>
                <a:gd name="connsiteX1" fmla="*/ 3977603 w 6636835"/>
                <a:gd name="connsiteY1" fmla="*/ 0 h 6888616"/>
                <a:gd name="connsiteX2" fmla="*/ 6636835 w 6636835"/>
                <a:gd name="connsiteY2" fmla="*/ 14287 h 6888616"/>
                <a:gd name="connsiteX3" fmla="*/ 6635833 w 6636835"/>
                <a:gd name="connsiteY3" fmla="*/ 6872287 h 6888616"/>
                <a:gd name="connsiteX4" fmla="*/ 0 w 6636835"/>
                <a:gd name="connsiteY4" fmla="*/ 6888616 h 6888616"/>
                <a:gd name="connsiteX0" fmla="*/ 0 w 6669492"/>
                <a:gd name="connsiteY0" fmla="*/ 6855959 h 6872287"/>
                <a:gd name="connsiteX1" fmla="*/ 4010260 w 6669492"/>
                <a:gd name="connsiteY1" fmla="*/ 0 h 6872287"/>
                <a:gd name="connsiteX2" fmla="*/ 6669492 w 6669492"/>
                <a:gd name="connsiteY2" fmla="*/ 14287 h 6872287"/>
                <a:gd name="connsiteX3" fmla="*/ 6668490 w 6669492"/>
                <a:gd name="connsiteY3" fmla="*/ 6872287 h 6872287"/>
                <a:gd name="connsiteX4" fmla="*/ 0 w 6669492"/>
                <a:gd name="connsiteY4" fmla="*/ 6855959 h 6872287"/>
                <a:gd name="connsiteX0" fmla="*/ 0 w 6702149"/>
                <a:gd name="connsiteY0" fmla="*/ 6872235 h 6872287"/>
                <a:gd name="connsiteX1" fmla="*/ 4042917 w 6702149"/>
                <a:gd name="connsiteY1" fmla="*/ 0 h 6872287"/>
                <a:gd name="connsiteX2" fmla="*/ 6702149 w 6702149"/>
                <a:gd name="connsiteY2" fmla="*/ 14287 h 6872287"/>
                <a:gd name="connsiteX3" fmla="*/ 6701147 w 6702149"/>
                <a:gd name="connsiteY3" fmla="*/ 6872287 h 6872287"/>
                <a:gd name="connsiteX4" fmla="*/ 0 w 6702149"/>
                <a:gd name="connsiteY4" fmla="*/ 6872235 h 6872287"/>
                <a:gd name="connsiteX0" fmla="*/ 0 w 6620506"/>
                <a:gd name="connsiteY0" fmla="*/ 6872235 h 6872287"/>
                <a:gd name="connsiteX1" fmla="*/ 3961274 w 6620506"/>
                <a:gd name="connsiteY1" fmla="*/ 0 h 6872287"/>
                <a:gd name="connsiteX2" fmla="*/ 6620506 w 6620506"/>
                <a:gd name="connsiteY2" fmla="*/ 14287 h 6872287"/>
                <a:gd name="connsiteX3" fmla="*/ 6619504 w 6620506"/>
                <a:gd name="connsiteY3" fmla="*/ 6872287 h 6872287"/>
                <a:gd name="connsiteX4" fmla="*/ 0 w 6620506"/>
                <a:gd name="connsiteY4" fmla="*/ 6872235 h 6872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20506" h="6872287">
                  <a:moveTo>
                    <a:pt x="0" y="6872235"/>
                  </a:moveTo>
                  <a:lnTo>
                    <a:pt x="3961274" y="0"/>
                  </a:lnTo>
                  <a:lnTo>
                    <a:pt x="6620506" y="14287"/>
                  </a:lnTo>
                  <a:lnTo>
                    <a:pt x="6619504" y="6872287"/>
                  </a:lnTo>
                  <a:lnTo>
                    <a:pt x="0" y="6872235"/>
                  </a:lnTo>
                  <a:close/>
                </a:path>
              </a:pathLst>
            </a:custGeom>
            <a:solidFill>
              <a:srgbClr val="5858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3" name="梯形 6">
              <a:extLst>
                <a:ext uri="{FF2B5EF4-FFF2-40B4-BE49-F238E27FC236}">
                  <a16:creationId xmlns:a16="http://schemas.microsoft.com/office/drawing/2014/main" id="{4A4B76F4-A066-E78A-C444-C34D547F117F}"/>
                </a:ext>
              </a:extLst>
            </p:cNvPr>
            <p:cNvSpPr/>
            <p:nvPr/>
          </p:nvSpPr>
          <p:spPr>
            <a:xfrm flipH="1">
              <a:off x="1638158" y="880212"/>
              <a:ext cx="4940887" cy="5169524"/>
            </a:xfrm>
            <a:custGeom>
              <a:avLst/>
              <a:gdLst>
                <a:gd name="connsiteX0" fmla="*/ 0 w 6598722"/>
                <a:gd name="connsiteY0" fmla="*/ 6858000 h 6858000"/>
                <a:gd name="connsiteX1" fmla="*/ 2243434 w 6598722"/>
                <a:gd name="connsiteY1" fmla="*/ 0 h 6858000"/>
                <a:gd name="connsiteX2" fmla="*/ 4355288 w 6598722"/>
                <a:gd name="connsiteY2" fmla="*/ 0 h 6858000"/>
                <a:gd name="connsiteX3" fmla="*/ 6598722 w 6598722"/>
                <a:gd name="connsiteY3" fmla="*/ 6858000 h 6858000"/>
                <a:gd name="connsiteX4" fmla="*/ 0 w 6598722"/>
                <a:gd name="connsiteY4" fmla="*/ 6858000 h 6858000"/>
                <a:gd name="connsiteX0" fmla="*/ 0 w 6599724"/>
                <a:gd name="connsiteY0" fmla="*/ 6858000 h 6858000"/>
                <a:gd name="connsiteX1" fmla="*/ 2243434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99724"/>
                <a:gd name="connsiteY0" fmla="*/ 6858000 h 6858000"/>
                <a:gd name="connsiteX1" fmla="*/ 2540317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87849"/>
                <a:gd name="connsiteY0" fmla="*/ 6858000 h 6858000"/>
                <a:gd name="connsiteX1" fmla="*/ 2528442 w 6587849"/>
                <a:gd name="connsiteY1" fmla="*/ 0 h 6858000"/>
                <a:gd name="connsiteX2" fmla="*/ 6587849 w 6587849"/>
                <a:gd name="connsiteY2" fmla="*/ 0 h 6858000"/>
                <a:gd name="connsiteX3" fmla="*/ 6586847 w 6587849"/>
                <a:gd name="connsiteY3" fmla="*/ 6858000 h 6858000"/>
                <a:gd name="connsiteX4" fmla="*/ 0 w 6587849"/>
                <a:gd name="connsiteY4" fmla="*/ 6858000 h 6858000"/>
                <a:gd name="connsiteX0" fmla="*/ 0 w 6587849"/>
                <a:gd name="connsiteY0" fmla="*/ 6872287 h 6872287"/>
                <a:gd name="connsiteX1" fmla="*/ 3657155 w 6587849"/>
                <a:gd name="connsiteY1" fmla="*/ 0 h 6872287"/>
                <a:gd name="connsiteX2" fmla="*/ 6587849 w 6587849"/>
                <a:gd name="connsiteY2" fmla="*/ 14287 h 6872287"/>
                <a:gd name="connsiteX3" fmla="*/ 6586847 w 6587849"/>
                <a:gd name="connsiteY3" fmla="*/ 6872287 h 6872287"/>
                <a:gd name="connsiteX4" fmla="*/ 0 w 6587849"/>
                <a:gd name="connsiteY4" fmla="*/ 6872287 h 6872287"/>
                <a:gd name="connsiteX0" fmla="*/ 0 w 6587849"/>
                <a:gd name="connsiteY0" fmla="*/ 6888606 h 6888606"/>
                <a:gd name="connsiteX1" fmla="*/ 3918412 w 6587849"/>
                <a:gd name="connsiteY1" fmla="*/ 0 h 6888606"/>
                <a:gd name="connsiteX2" fmla="*/ 6587849 w 6587849"/>
                <a:gd name="connsiteY2" fmla="*/ 30606 h 6888606"/>
                <a:gd name="connsiteX3" fmla="*/ 6586847 w 6587849"/>
                <a:gd name="connsiteY3" fmla="*/ 6888606 h 6888606"/>
                <a:gd name="connsiteX4" fmla="*/ 0 w 6587849"/>
                <a:gd name="connsiteY4" fmla="*/ 6888606 h 6888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87849" h="6888606">
                  <a:moveTo>
                    <a:pt x="0" y="6888606"/>
                  </a:moveTo>
                  <a:lnTo>
                    <a:pt x="3918412" y="0"/>
                  </a:lnTo>
                  <a:lnTo>
                    <a:pt x="6587849" y="30606"/>
                  </a:lnTo>
                  <a:lnTo>
                    <a:pt x="6586847" y="6888606"/>
                  </a:lnTo>
                  <a:lnTo>
                    <a:pt x="0" y="6888606"/>
                  </a:lnTo>
                  <a:close/>
                </a:path>
              </a:pathLst>
            </a:cu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4" name="梯形 6">
              <a:extLst>
                <a:ext uri="{FF2B5EF4-FFF2-40B4-BE49-F238E27FC236}">
                  <a16:creationId xmlns:a16="http://schemas.microsoft.com/office/drawing/2014/main" id="{80D68AC1-B9A5-00FB-DFC5-4B1D83481473}"/>
                </a:ext>
              </a:extLst>
            </p:cNvPr>
            <p:cNvSpPr/>
            <p:nvPr/>
          </p:nvSpPr>
          <p:spPr>
            <a:xfrm flipH="1" flipV="1">
              <a:off x="0" y="770859"/>
              <a:ext cx="6431770" cy="5270501"/>
            </a:xfrm>
            <a:custGeom>
              <a:avLst/>
              <a:gdLst>
                <a:gd name="connsiteX0" fmla="*/ 0 w 6598722"/>
                <a:gd name="connsiteY0" fmla="*/ 6858000 h 6858000"/>
                <a:gd name="connsiteX1" fmla="*/ 2243434 w 6598722"/>
                <a:gd name="connsiteY1" fmla="*/ 0 h 6858000"/>
                <a:gd name="connsiteX2" fmla="*/ 4355288 w 6598722"/>
                <a:gd name="connsiteY2" fmla="*/ 0 h 6858000"/>
                <a:gd name="connsiteX3" fmla="*/ 6598722 w 6598722"/>
                <a:gd name="connsiteY3" fmla="*/ 6858000 h 6858000"/>
                <a:gd name="connsiteX4" fmla="*/ 0 w 6598722"/>
                <a:gd name="connsiteY4" fmla="*/ 6858000 h 6858000"/>
                <a:gd name="connsiteX0" fmla="*/ 0 w 6599724"/>
                <a:gd name="connsiteY0" fmla="*/ 6858000 h 6858000"/>
                <a:gd name="connsiteX1" fmla="*/ 2243434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99724"/>
                <a:gd name="connsiteY0" fmla="*/ 6858000 h 6858000"/>
                <a:gd name="connsiteX1" fmla="*/ 2540317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87849"/>
                <a:gd name="connsiteY0" fmla="*/ 6858000 h 6858000"/>
                <a:gd name="connsiteX1" fmla="*/ 2528442 w 6587849"/>
                <a:gd name="connsiteY1" fmla="*/ 0 h 6858000"/>
                <a:gd name="connsiteX2" fmla="*/ 6587849 w 6587849"/>
                <a:gd name="connsiteY2" fmla="*/ 0 h 6858000"/>
                <a:gd name="connsiteX3" fmla="*/ 6586847 w 6587849"/>
                <a:gd name="connsiteY3" fmla="*/ 6858000 h 6858000"/>
                <a:gd name="connsiteX4" fmla="*/ 0 w 6587849"/>
                <a:gd name="connsiteY4" fmla="*/ 6858000 h 6858000"/>
                <a:gd name="connsiteX0" fmla="*/ 0 w 6587849"/>
                <a:gd name="connsiteY0" fmla="*/ 6872287 h 6872287"/>
                <a:gd name="connsiteX1" fmla="*/ 3657155 w 6587849"/>
                <a:gd name="connsiteY1" fmla="*/ 0 h 6872287"/>
                <a:gd name="connsiteX2" fmla="*/ 6587849 w 6587849"/>
                <a:gd name="connsiteY2" fmla="*/ 14287 h 6872287"/>
                <a:gd name="connsiteX3" fmla="*/ 6586847 w 6587849"/>
                <a:gd name="connsiteY3" fmla="*/ 6872287 h 6872287"/>
                <a:gd name="connsiteX4" fmla="*/ 0 w 6587849"/>
                <a:gd name="connsiteY4" fmla="*/ 6872287 h 6872287"/>
                <a:gd name="connsiteX0" fmla="*/ 0 w 6702149"/>
                <a:gd name="connsiteY0" fmla="*/ 6872287 h 6872287"/>
                <a:gd name="connsiteX1" fmla="*/ 3771455 w 6702149"/>
                <a:gd name="connsiteY1" fmla="*/ 0 h 6872287"/>
                <a:gd name="connsiteX2" fmla="*/ 6702149 w 6702149"/>
                <a:gd name="connsiteY2" fmla="*/ 14287 h 6872287"/>
                <a:gd name="connsiteX3" fmla="*/ 6701147 w 6702149"/>
                <a:gd name="connsiteY3" fmla="*/ 6872287 h 6872287"/>
                <a:gd name="connsiteX4" fmla="*/ 0 w 6702149"/>
                <a:gd name="connsiteY4" fmla="*/ 6872287 h 6872287"/>
                <a:gd name="connsiteX0" fmla="*/ 0 w 6767463"/>
                <a:gd name="connsiteY0" fmla="*/ 6806972 h 6872287"/>
                <a:gd name="connsiteX1" fmla="*/ 3836769 w 6767463"/>
                <a:gd name="connsiteY1" fmla="*/ 0 h 6872287"/>
                <a:gd name="connsiteX2" fmla="*/ 6767463 w 6767463"/>
                <a:gd name="connsiteY2" fmla="*/ 14287 h 6872287"/>
                <a:gd name="connsiteX3" fmla="*/ 6766461 w 6767463"/>
                <a:gd name="connsiteY3" fmla="*/ 6872287 h 6872287"/>
                <a:gd name="connsiteX4" fmla="*/ 0 w 6767463"/>
                <a:gd name="connsiteY4" fmla="*/ 6806972 h 6872287"/>
                <a:gd name="connsiteX0" fmla="*/ 0 w 6816449"/>
                <a:gd name="connsiteY0" fmla="*/ 6855929 h 6872287"/>
                <a:gd name="connsiteX1" fmla="*/ 3885755 w 6816449"/>
                <a:gd name="connsiteY1" fmla="*/ 0 h 6872287"/>
                <a:gd name="connsiteX2" fmla="*/ 6816449 w 6816449"/>
                <a:gd name="connsiteY2" fmla="*/ 14287 h 6872287"/>
                <a:gd name="connsiteX3" fmla="*/ 6815447 w 6816449"/>
                <a:gd name="connsiteY3" fmla="*/ 6872287 h 6872287"/>
                <a:gd name="connsiteX4" fmla="*/ 0 w 6816449"/>
                <a:gd name="connsiteY4" fmla="*/ 6855929 h 6872287"/>
                <a:gd name="connsiteX0" fmla="*/ 0 w 6849106"/>
                <a:gd name="connsiteY0" fmla="*/ 6888567 h 6888567"/>
                <a:gd name="connsiteX1" fmla="*/ 3918412 w 6849106"/>
                <a:gd name="connsiteY1" fmla="*/ 0 h 6888567"/>
                <a:gd name="connsiteX2" fmla="*/ 6849106 w 6849106"/>
                <a:gd name="connsiteY2" fmla="*/ 14287 h 6888567"/>
                <a:gd name="connsiteX3" fmla="*/ 6848104 w 6849106"/>
                <a:gd name="connsiteY3" fmla="*/ 6872287 h 6888567"/>
                <a:gd name="connsiteX4" fmla="*/ 0 w 6849106"/>
                <a:gd name="connsiteY4" fmla="*/ 6888567 h 6888567"/>
                <a:gd name="connsiteX0" fmla="*/ 0 w 6849106"/>
                <a:gd name="connsiteY0" fmla="*/ 6904886 h 6904886"/>
                <a:gd name="connsiteX1" fmla="*/ 3188073 w 6849106"/>
                <a:gd name="connsiteY1" fmla="*/ 0 h 6904886"/>
                <a:gd name="connsiteX2" fmla="*/ 6849106 w 6849106"/>
                <a:gd name="connsiteY2" fmla="*/ 30606 h 6904886"/>
                <a:gd name="connsiteX3" fmla="*/ 6848104 w 6849106"/>
                <a:gd name="connsiteY3" fmla="*/ 6888606 h 6904886"/>
                <a:gd name="connsiteX4" fmla="*/ 0 w 6849106"/>
                <a:gd name="connsiteY4" fmla="*/ 6904886 h 6904886"/>
                <a:gd name="connsiteX0" fmla="*/ 0 w 6849106"/>
                <a:gd name="connsiteY0" fmla="*/ 6904886 h 6986001"/>
                <a:gd name="connsiteX1" fmla="*/ 3188073 w 6849106"/>
                <a:gd name="connsiteY1" fmla="*/ 0 h 6986001"/>
                <a:gd name="connsiteX2" fmla="*/ 6849106 w 6849106"/>
                <a:gd name="connsiteY2" fmla="*/ 30606 h 6986001"/>
                <a:gd name="connsiteX3" fmla="*/ 6848104 w 6849106"/>
                <a:gd name="connsiteY3" fmla="*/ 6986001 h 6986001"/>
                <a:gd name="connsiteX4" fmla="*/ 0 w 6849106"/>
                <a:gd name="connsiteY4" fmla="*/ 6904886 h 6986001"/>
                <a:gd name="connsiteX0" fmla="*/ 0 w 6914938"/>
                <a:gd name="connsiteY0" fmla="*/ 6969816 h 6986001"/>
                <a:gd name="connsiteX1" fmla="*/ 3253905 w 6914938"/>
                <a:gd name="connsiteY1" fmla="*/ 0 h 6986001"/>
                <a:gd name="connsiteX2" fmla="*/ 6914938 w 6914938"/>
                <a:gd name="connsiteY2" fmla="*/ 30606 h 6986001"/>
                <a:gd name="connsiteX3" fmla="*/ 6913936 w 6914938"/>
                <a:gd name="connsiteY3" fmla="*/ 6986001 h 6986001"/>
                <a:gd name="connsiteX4" fmla="*/ 0 w 6914938"/>
                <a:gd name="connsiteY4" fmla="*/ 6969816 h 6986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4938" h="6986001">
                  <a:moveTo>
                    <a:pt x="0" y="6969816"/>
                  </a:moveTo>
                  <a:lnTo>
                    <a:pt x="3253905" y="0"/>
                  </a:lnTo>
                  <a:lnTo>
                    <a:pt x="6914938" y="30606"/>
                  </a:lnTo>
                  <a:lnTo>
                    <a:pt x="6913936" y="6986001"/>
                  </a:lnTo>
                  <a:lnTo>
                    <a:pt x="0" y="6969816"/>
                  </a:lnTo>
                  <a:close/>
                </a:path>
              </a:pathLst>
            </a:cu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 dirty="0"/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233445" y="1986539"/>
            <a:ext cx="294503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5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11</a:t>
            </a:r>
            <a:r>
              <a:rPr kumimoji="1" lang="en-US" altLang="zh-TW" sz="45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2</a:t>
            </a:r>
            <a:r>
              <a:rPr kumimoji="1" lang="zh-TW" altLang="en-US" sz="45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學年度</a:t>
            </a:r>
            <a:endParaRPr kumimoji="1" lang="zh-CN" altLang="en-US" sz="45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87609" y="2724819"/>
            <a:ext cx="4224233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5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實習行前說明會</a:t>
            </a:r>
            <a:endParaRPr kumimoji="1" lang="zh-CN" altLang="en-US" sz="45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33089" y="4013440"/>
            <a:ext cx="2909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陳亮汝 主任</a:t>
            </a:r>
            <a:endParaRPr kumimoji="1" lang="en-US" altLang="zh-TW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  <a:p>
            <a:r>
              <a:rPr kumimoji="1" lang="en-US" altLang="zh-CN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11</a:t>
            </a:r>
            <a:r>
              <a:rPr kumimoji="1"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3</a:t>
            </a:r>
            <a:r>
              <a:rPr kumimoji="1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年</a:t>
            </a:r>
            <a:r>
              <a:rPr kumimoji="1"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12</a:t>
            </a:r>
            <a:r>
              <a:rPr kumimoji="1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月</a:t>
            </a:r>
            <a:r>
              <a:rPr kumimoji="1"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28</a:t>
            </a:r>
            <a:r>
              <a:rPr kumimoji="1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日</a:t>
            </a:r>
            <a:r>
              <a:rPr kumimoji="1"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(</a:t>
            </a:r>
            <a:r>
              <a:rPr kumimoji="1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四</a:t>
            </a:r>
            <a:r>
              <a:rPr kumimoji="1"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)</a:t>
            </a:r>
            <a:endParaRPr kumimoji="1" lang="zh-CN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54" t="48339" b="36185"/>
          <a:stretch/>
        </p:blipFill>
        <p:spPr>
          <a:xfrm>
            <a:off x="3044860" y="1758835"/>
            <a:ext cx="1010864" cy="1151030"/>
          </a:xfrm>
          <a:prstGeom prst="rect">
            <a:avLst/>
          </a:prstGeom>
        </p:spPr>
      </p:pic>
      <p:grpSp>
        <p:nvGrpSpPr>
          <p:cNvPr id="2" name="组 1"/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24" name="椭圆 23"/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pic>
        <p:nvPicPr>
          <p:cNvPr id="9" name="圖片 8">
            <a:extLst>
              <a:ext uri="{FF2B5EF4-FFF2-40B4-BE49-F238E27FC236}">
                <a16:creationId xmlns:a16="http://schemas.microsoft.com/office/drawing/2014/main" id="{DC6319A0-8A30-EA66-3817-E85A3440EA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6800" y="2184215"/>
            <a:ext cx="3593755" cy="256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6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六边形 30">
            <a:extLst>
              <a:ext uri="{FF2B5EF4-FFF2-40B4-BE49-F238E27FC236}">
                <a16:creationId xmlns:a16="http://schemas.microsoft.com/office/drawing/2014/main" id="{7EF8B6B9-D5FC-C7DA-6DE3-A38466D80DE2}"/>
              </a:ext>
            </a:extLst>
          </p:cNvPr>
          <p:cNvSpPr/>
          <p:nvPr/>
        </p:nvSpPr>
        <p:spPr>
          <a:xfrm rot="5400000">
            <a:off x="-2689349" y="1682768"/>
            <a:ext cx="4232971" cy="3649113"/>
          </a:xfrm>
          <a:prstGeom prst="hexagon">
            <a:avLst>
              <a:gd name="adj" fmla="val 29486"/>
              <a:gd name="vf" fmla="val 115470"/>
            </a:avLst>
          </a:prstGeom>
          <a:noFill/>
          <a:ln>
            <a:solidFill>
              <a:srgbClr val="3944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六边形 25">
            <a:extLst>
              <a:ext uri="{FF2B5EF4-FFF2-40B4-BE49-F238E27FC236}">
                <a16:creationId xmlns:a16="http://schemas.microsoft.com/office/drawing/2014/main" id="{18E0F02F-0DAB-CFC0-D8B5-65AE549FDBBE}"/>
              </a:ext>
            </a:extLst>
          </p:cNvPr>
          <p:cNvSpPr/>
          <p:nvPr/>
        </p:nvSpPr>
        <p:spPr>
          <a:xfrm rot="16200000">
            <a:off x="58331" y="3213669"/>
            <a:ext cx="2628278" cy="2265757"/>
          </a:xfrm>
          <a:prstGeom prst="hexagon">
            <a:avLst>
              <a:gd name="adj" fmla="val 27077"/>
              <a:gd name="vf" fmla="val 115470"/>
            </a:avLst>
          </a:prstGeom>
          <a:solidFill>
            <a:srgbClr val="3944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六边形 26">
            <a:extLst>
              <a:ext uri="{FF2B5EF4-FFF2-40B4-BE49-F238E27FC236}">
                <a16:creationId xmlns:a16="http://schemas.microsoft.com/office/drawing/2014/main" id="{B1FA818F-F75F-BDD7-FFA5-D09A80CD73E5}"/>
              </a:ext>
            </a:extLst>
          </p:cNvPr>
          <p:cNvSpPr/>
          <p:nvPr/>
        </p:nvSpPr>
        <p:spPr>
          <a:xfrm rot="5400000">
            <a:off x="1135482" y="1028815"/>
            <a:ext cx="875154" cy="754444"/>
          </a:xfrm>
          <a:prstGeom prst="hexagon">
            <a:avLst>
              <a:gd name="adj" fmla="val 29486"/>
              <a:gd name="vf" fmla="val 115470"/>
            </a:avLst>
          </a:pr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六边形 27">
            <a:extLst>
              <a:ext uri="{FF2B5EF4-FFF2-40B4-BE49-F238E27FC236}">
                <a16:creationId xmlns:a16="http://schemas.microsoft.com/office/drawing/2014/main" id="{B7D84A9E-A67B-D81B-F365-47A40BA119C0}"/>
              </a:ext>
            </a:extLst>
          </p:cNvPr>
          <p:cNvSpPr/>
          <p:nvPr/>
        </p:nvSpPr>
        <p:spPr>
          <a:xfrm rot="9000000">
            <a:off x="2166449" y="1783259"/>
            <a:ext cx="437576" cy="377221"/>
          </a:xfrm>
          <a:prstGeom prst="hexagon">
            <a:avLst>
              <a:gd name="adj" fmla="val 29486"/>
              <a:gd name="vf" fmla="val 115470"/>
            </a:avLst>
          </a:pr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" name="文本框 2">
            <a:extLst>
              <a:ext uri="{FF2B5EF4-FFF2-40B4-BE49-F238E27FC236}">
                <a16:creationId xmlns:a16="http://schemas.microsoft.com/office/drawing/2014/main" id="{880C074B-EE35-6694-00F5-2E0DD4CF34D6}"/>
              </a:ext>
            </a:extLst>
          </p:cNvPr>
          <p:cNvSpPr txBox="1"/>
          <p:nvPr/>
        </p:nvSpPr>
        <p:spPr>
          <a:xfrm>
            <a:off x="711070" y="3717674"/>
            <a:ext cx="131638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4400" b="1" dirty="0">
                <a:solidFill>
                  <a:schemeClr val="bg1"/>
                </a:solidFill>
                <a:latin typeface="SimHei" charset="-122"/>
                <a:ea typeface="SimHei" charset="-122"/>
                <a:cs typeface="SimHei" charset="-122"/>
              </a:rPr>
              <a:t>目錄</a:t>
            </a:r>
            <a:endParaRPr kumimoji="1" lang="zh-CN" altLang="en-US" sz="4400" b="1" dirty="0">
              <a:solidFill>
                <a:schemeClr val="bg1"/>
              </a:solidFill>
              <a:latin typeface="SimHei" charset="-122"/>
              <a:ea typeface="SimHei" charset="-122"/>
              <a:cs typeface="SimHei" charset="-122"/>
            </a:endParaRPr>
          </a:p>
        </p:txBody>
      </p:sp>
      <p:sp>
        <p:nvSpPr>
          <p:cNvPr id="11" name="文本框 3">
            <a:extLst>
              <a:ext uri="{FF2B5EF4-FFF2-40B4-BE49-F238E27FC236}">
                <a16:creationId xmlns:a16="http://schemas.microsoft.com/office/drawing/2014/main" id="{16EC29E2-30D5-AA95-8D2C-6A571E0EC5FE}"/>
              </a:ext>
            </a:extLst>
          </p:cNvPr>
          <p:cNvSpPr txBox="1"/>
          <p:nvPr/>
        </p:nvSpPr>
        <p:spPr>
          <a:xfrm>
            <a:off x="473878" y="4446812"/>
            <a:ext cx="184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en-US" altLang="zh-CN" sz="2400" dirty="0">
                <a:solidFill>
                  <a:srgbClr val="D0AA8C"/>
                </a:solidFill>
              </a:rPr>
              <a:t>CONTENTS</a:t>
            </a:r>
            <a:endParaRPr kumimoji="1" lang="zh-CN" altLang="en-US" sz="2400" dirty="0">
              <a:solidFill>
                <a:srgbClr val="D0AA8C"/>
              </a:solidFill>
            </a:endParaRPr>
          </a:p>
        </p:txBody>
      </p:sp>
      <p:sp>
        <p:nvSpPr>
          <p:cNvPr id="33" name="矩形 12">
            <a:extLst>
              <a:ext uri="{FF2B5EF4-FFF2-40B4-BE49-F238E27FC236}">
                <a16:creationId xmlns:a16="http://schemas.microsoft.com/office/drawing/2014/main" id="{221E1E12-ADD8-DB6B-3303-D4A7D9233B19}"/>
              </a:ext>
            </a:extLst>
          </p:cNvPr>
          <p:cNvSpPr/>
          <p:nvPr/>
        </p:nvSpPr>
        <p:spPr>
          <a:xfrm>
            <a:off x="854529" y="6564086"/>
            <a:ext cx="8289471" cy="293914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3944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45" name="群組 44">
            <a:extLst>
              <a:ext uri="{FF2B5EF4-FFF2-40B4-BE49-F238E27FC236}">
                <a16:creationId xmlns:a16="http://schemas.microsoft.com/office/drawing/2014/main" id="{CFF5370F-E509-A23C-60D0-321E3E40B1C5}"/>
              </a:ext>
            </a:extLst>
          </p:cNvPr>
          <p:cNvGrpSpPr/>
          <p:nvPr/>
        </p:nvGrpSpPr>
        <p:grpSpPr>
          <a:xfrm>
            <a:off x="2919946" y="1234467"/>
            <a:ext cx="5693828" cy="3511568"/>
            <a:chOff x="2919946" y="1298143"/>
            <a:chExt cx="5693828" cy="3511568"/>
          </a:xfrm>
        </p:grpSpPr>
        <p:grpSp>
          <p:nvGrpSpPr>
            <p:cNvPr id="41" name="群組 40">
              <a:extLst>
                <a:ext uri="{FF2B5EF4-FFF2-40B4-BE49-F238E27FC236}">
                  <a16:creationId xmlns:a16="http://schemas.microsoft.com/office/drawing/2014/main" id="{3A3B796B-6C6E-3336-F9D1-3A3BB2DCB4D7}"/>
                </a:ext>
              </a:extLst>
            </p:cNvPr>
            <p:cNvGrpSpPr/>
            <p:nvPr/>
          </p:nvGrpSpPr>
          <p:grpSpPr>
            <a:xfrm>
              <a:off x="2919946" y="1298143"/>
              <a:ext cx="5668885" cy="546009"/>
              <a:chOff x="2919946" y="1699134"/>
              <a:chExt cx="5668885" cy="546009"/>
            </a:xfrm>
          </p:grpSpPr>
          <p:grpSp>
            <p:nvGrpSpPr>
              <p:cNvPr id="12" name="组 11">
                <a:extLst>
                  <a:ext uri="{FF2B5EF4-FFF2-40B4-BE49-F238E27FC236}">
                    <a16:creationId xmlns:a16="http://schemas.microsoft.com/office/drawing/2014/main" id="{91F94ABC-AFBB-AF61-B0A4-05B3837EACDE}"/>
                  </a:ext>
                </a:extLst>
              </p:cNvPr>
              <p:cNvGrpSpPr/>
              <p:nvPr/>
            </p:nvGrpSpPr>
            <p:grpSpPr>
              <a:xfrm>
                <a:off x="2919946" y="1699134"/>
                <a:ext cx="5668885" cy="546009"/>
                <a:chOff x="7073508" y="1699134"/>
                <a:chExt cx="5668885" cy="546009"/>
              </a:xfrm>
            </p:grpSpPr>
            <p:sp>
              <p:nvSpPr>
                <p:cNvPr id="13" name="五边形 9">
                  <a:extLst>
                    <a:ext uri="{FF2B5EF4-FFF2-40B4-BE49-F238E27FC236}">
                      <a16:creationId xmlns:a16="http://schemas.microsoft.com/office/drawing/2014/main" id="{48A6096E-54BC-7396-EA8C-3EDBD70C9090}"/>
                    </a:ext>
                  </a:extLst>
                </p:cNvPr>
                <p:cNvSpPr/>
                <p:nvPr/>
              </p:nvSpPr>
              <p:spPr>
                <a:xfrm>
                  <a:off x="7073508" y="1699134"/>
                  <a:ext cx="1101234" cy="545471"/>
                </a:xfrm>
                <a:prstGeom prst="homePlate">
                  <a:avLst/>
                </a:prstGeom>
                <a:solidFill>
                  <a:srgbClr val="D0AA8C"/>
                </a:solidFill>
                <a:ln>
                  <a:solidFill>
                    <a:srgbClr val="D0AA8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grpSp>
              <p:nvGrpSpPr>
                <p:cNvPr id="14" name="组 7">
                  <a:extLst>
                    <a:ext uri="{FF2B5EF4-FFF2-40B4-BE49-F238E27FC236}">
                      <a16:creationId xmlns:a16="http://schemas.microsoft.com/office/drawing/2014/main" id="{C33F54A4-A0CF-A09D-FD11-02BA726A5B3A}"/>
                    </a:ext>
                  </a:extLst>
                </p:cNvPr>
                <p:cNvGrpSpPr/>
                <p:nvPr/>
              </p:nvGrpSpPr>
              <p:grpSpPr>
                <a:xfrm>
                  <a:off x="7141835" y="1700209"/>
                  <a:ext cx="5600558" cy="544934"/>
                  <a:chOff x="7141835" y="1700209"/>
                  <a:chExt cx="5600558" cy="544934"/>
                </a:xfrm>
              </p:grpSpPr>
              <p:sp>
                <p:nvSpPr>
                  <p:cNvPr id="15" name="矩形 14">
                    <a:extLst>
                      <a:ext uri="{FF2B5EF4-FFF2-40B4-BE49-F238E27FC236}">
                        <a16:creationId xmlns:a16="http://schemas.microsoft.com/office/drawing/2014/main" id="{11A0FC47-2333-E536-FBDC-40024167030A}"/>
                      </a:ext>
                    </a:extLst>
                  </p:cNvPr>
                  <p:cNvSpPr/>
                  <p:nvPr/>
                </p:nvSpPr>
                <p:spPr>
                  <a:xfrm>
                    <a:off x="7141835" y="1700209"/>
                    <a:ext cx="751115" cy="544396"/>
                  </a:xfrm>
                  <a:prstGeom prst="rect">
                    <a:avLst/>
                  </a:prstGeom>
                  <a:solidFill>
                    <a:srgbClr val="394454"/>
                  </a:solidFill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16" name="矩形 15">
                    <a:extLst>
                      <a:ext uri="{FF2B5EF4-FFF2-40B4-BE49-F238E27FC236}">
                        <a16:creationId xmlns:a16="http://schemas.microsoft.com/office/drawing/2014/main" id="{4C488CE8-E0A2-CA2B-53FC-A7F5FACCB803}"/>
                      </a:ext>
                    </a:extLst>
                  </p:cNvPr>
                  <p:cNvSpPr/>
                  <p:nvPr/>
                </p:nvSpPr>
                <p:spPr>
                  <a:xfrm>
                    <a:off x="7876294" y="1700747"/>
                    <a:ext cx="4866099" cy="544396"/>
                  </a:xfrm>
                  <a:prstGeom prst="rect">
                    <a:avLst/>
                  </a:prstGeom>
                  <a:noFill/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</p:grpSp>
          <p:sp>
            <p:nvSpPr>
              <p:cNvPr id="17" name="文本框 8">
                <a:extLst>
                  <a:ext uri="{FF2B5EF4-FFF2-40B4-BE49-F238E27FC236}">
                    <a16:creationId xmlns:a16="http://schemas.microsoft.com/office/drawing/2014/main" id="{8B797E66-02C3-95CD-C425-C127C1BA6364}"/>
                  </a:ext>
                </a:extLst>
              </p:cNvPr>
              <p:cNvSpPr txBox="1"/>
              <p:nvPr/>
            </p:nvSpPr>
            <p:spPr>
              <a:xfrm>
                <a:off x="3085644" y="172192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800" dirty="0">
                    <a:solidFill>
                      <a:schemeClr val="bg1"/>
                    </a:solidFill>
                    <a:latin typeface="Arial" charset="0"/>
                    <a:ea typeface="Arial" charset="0"/>
                    <a:cs typeface="Arial" charset="0"/>
                  </a:rPr>
                  <a:t>01</a:t>
                </a:r>
                <a:endParaRPr kumimoji="1" lang="zh-CN" altLang="en-US" sz="2800" dirty="0">
                  <a:solidFill>
                    <a:schemeClr val="bg1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18" name="文本框 10">
                <a:extLst>
                  <a:ext uri="{FF2B5EF4-FFF2-40B4-BE49-F238E27FC236}">
                    <a16:creationId xmlns:a16="http://schemas.microsoft.com/office/drawing/2014/main" id="{769C9AF5-F510-B787-1267-4922E62EAF93}"/>
                  </a:ext>
                </a:extLst>
              </p:cNvPr>
              <p:cNvSpPr txBox="1"/>
              <p:nvPr/>
            </p:nvSpPr>
            <p:spPr>
              <a:xfrm>
                <a:off x="4089507" y="1710259"/>
                <a:ext cx="204094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TW" altLang="en-US" sz="2400" b="1" dirty="0">
                    <a:solidFill>
                      <a:srgbClr val="394454"/>
                    </a:solidFill>
                    <a:latin typeface="SimHei" charset="-122"/>
                    <a:ea typeface="SimHei" charset="-122"/>
                    <a:cs typeface="SimHei" charset="-122"/>
                  </a:rPr>
                  <a:t>實習重點說明</a:t>
                </a:r>
              </a:p>
            </p:txBody>
          </p:sp>
        </p:grpSp>
        <p:grpSp>
          <p:nvGrpSpPr>
            <p:cNvPr id="42" name="群組 41">
              <a:extLst>
                <a:ext uri="{FF2B5EF4-FFF2-40B4-BE49-F238E27FC236}">
                  <a16:creationId xmlns:a16="http://schemas.microsoft.com/office/drawing/2014/main" id="{E1F599C1-D05A-D19E-37B0-6535EEF474AA}"/>
                </a:ext>
              </a:extLst>
            </p:cNvPr>
            <p:cNvGrpSpPr/>
            <p:nvPr/>
          </p:nvGrpSpPr>
          <p:grpSpPr>
            <a:xfrm>
              <a:off x="2940591" y="2243933"/>
              <a:ext cx="5648240" cy="573723"/>
              <a:chOff x="2940591" y="2697000"/>
              <a:chExt cx="5648240" cy="573723"/>
            </a:xfrm>
          </p:grpSpPr>
          <p:grpSp>
            <p:nvGrpSpPr>
              <p:cNvPr id="19" name="组 39">
                <a:extLst>
                  <a:ext uri="{FF2B5EF4-FFF2-40B4-BE49-F238E27FC236}">
                    <a16:creationId xmlns:a16="http://schemas.microsoft.com/office/drawing/2014/main" id="{80BA6D32-C58A-179B-DBCA-3AF27080DD4C}"/>
                  </a:ext>
                </a:extLst>
              </p:cNvPr>
              <p:cNvGrpSpPr/>
              <p:nvPr/>
            </p:nvGrpSpPr>
            <p:grpSpPr>
              <a:xfrm>
                <a:off x="2940591" y="2697000"/>
                <a:ext cx="5648240" cy="567530"/>
                <a:chOff x="7094153" y="1363726"/>
                <a:chExt cx="5648240" cy="567530"/>
              </a:xfrm>
            </p:grpSpPr>
            <p:sp>
              <p:nvSpPr>
                <p:cNvPr id="20" name="五边形 40">
                  <a:extLst>
                    <a:ext uri="{FF2B5EF4-FFF2-40B4-BE49-F238E27FC236}">
                      <a16:creationId xmlns:a16="http://schemas.microsoft.com/office/drawing/2014/main" id="{6B78E5E0-F67B-C5BE-41B0-0F3D1EEEFE31}"/>
                    </a:ext>
                  </a:extLst>
                </p:cNvPr>
                <p:cNvSpPr/>
                <p:nvPr/>
              </p:nvSpPr>
              <p:spPr>
                <a:xfrm>
                  <a:off x="7094153" y="1363726"/>
                  <a:ext cx="1101234" cy="545471"/>
                </a:xfrm>
                <a:prstGeom prst="homePlate">
                  <a:avLst/>
                </a:prstGeom>
                <a:solidFill>
                  <a:srgbClr val="D0AA8C"/>
                </a:solidFill>
                <a:ln>
                  <a:solidFill>
                    <a:srgbClr val="D0AA8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grpSp>
              <p:nvGrpSpPr>
                <p:cNvPr id="21" name="组 41">
                  <a:extLst>
                    <a:ext uri="{FF2B5EF4-FFF2-40B4-BE49-F238E27FC236}">
                      <a16:creationId xmlns:a16="http://schemas.microsoft.com/office/drawing/2014/main" id="{648C829C-56B7-9C93-0C58-4EE12B6A506C}"/>
                    </a:ext>
                  </a:extLst>
                </p:cNvPr>
                <p:cNvGrpSpPr/>
                <p:nvPr/>
              </p:nvGrpSpPr>
              <p:grpSpPr>
                <a:xfrm>
                  <a:off x="7135013" y="1365685"/>
                  <a:ext cx="5607380" cy="565571"/>
                  <a:chOff x="7135013" y="1365685"/>
                  <a:chExt cx="5607380" cy="565571"/>
                </a:xfrm>
              </p:grpSpPr>
              <p:sp>
                <p:nvSpPr>
                  <p:cNvPr id="22" name="矩形 21">
                    <a:extLst>
                      <a:ext uri="{FF2B5EF4-FFF2-40B4-BE49-F238E27FC236}">
                        <a16:creationId xmlns:a16="http://schemas.microsoft.com/office/drawing/2014/main" id="{02166165-EC90-FB2F-657B-362F41DA36A4}"/>
                      </a:ext>
                    </a:extLst>
                  </p:cNvPr>
                  <p:cNvSpPr/>
                  <p:nvPr/>
                </p:nvSpPr>
                <p:spPr>
                  <a:xfrm>
                    <a:off x="7135013" y="1365685"/>
                    <a:ext cx="751115" cy="544396"/>
                  </a:xfrm>
                  <a:prstGeom prst="rect">
                    <a:avLst/>
                  </a:prstGeom>
                  <a:solidFill>
                    <a:srgbClr val="394454"/>
                  </a:solidFill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23" name="矩形 22">
                    <a:extLst>
                      <a:ext uri="{FF2B5EF4-FFF2-40B4-BE49-F238E27FC236}">
                        <a16:creationId xmlns:a16="http://schemas.microsoft.com/office/drawing/2014/main" id="{AC6E0E2C-83B7-B0F6-C70E-B55D42495E2D}"/>
                      </a:ext>
                    </a:extLst>
                  </p:cNvPr>
                  <p:cNvSpPr/>
                  <p:nvPr/>
                </p:nvSpPr>
                <p:spPr>
                  <a:xfrm>
                    <a:off x="7882530" y="1386860"/>
                    <a:ext cx="4859863" cy="544396"/>
                  </a:xfrm>
                  <a:prstGeom prst="rect">
                    <a:avLst/>
                  </a:prstGeom>
                  <a:noFill/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</p:grpSp>
          <p:sp>
            <p:nvSpPr>
              <p:cNvPr id="24" name="文本框 44">
                <a:extLst>
                  <a:ext uri="{FF2B5EF4-FFF2-40B4-BE49-F238E27FC236}">
                    <a16:creationId xmlns:a16="http://schemas.microsoft.com/office/drawing/2014/main" id="{84D78AC8-CD73-470E-406A-C2C2DC1CB8F3}"/>
                  </a:ext>
                </a:extLst>
              </p:cNvPr>
              <p:cNvSpPr txBox="1"/>
              <p:nvPr/>
            </p:nvSpPr>
            <p:spPr>
              <a:xfrm>
                <a:off x="3071121" y="2747503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800" dirty="0">
                    <a:solidFill>
                      <a:schemeClr val="bg1"/>
                    </a:solidFill>
                    <a:latin typeface="Arial" charset="0"/>
                    <a:ea typeface="Arial" charset="0"/>
                    <a:cs typeface="Arial" charset="0"/>
                  </a:rPr>
                  <a:t>02</a:t>
                </a:r>
                <a:endParaRPr kumimoji="1" lang="zh-CN" altLang="en-US" sz="2800" dirty="0">
                  <a:solidFill>
                    <a:schemeClr val="bg1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25" name="文本框 45">
                <a:extLst>
                  <a:ext uri="{FF2B5EF4-FFF2-40B4-BE49-F238E27FC236}">
                    <a16:creationId xmlns:a16="http://schemas.microsoft.com/office/drawing/2014/main" id="{78CC295A-AABB-9672-312B-47EB79ED11CD}"/>
                  </a:ext>
                </a:extLst>
              </p:cNvPr>
              <p:cNvSpPr txBox="1"/>
              <p:nvPr/>
            </p:nvSpPr>
            <p:spPr>
              <a:xfrm>
                <a:off x="4041825" y="2758470"/>
                <a:ext cx="451598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TW" altLang="en-US" sz="2400" b="1" dirty="0">
                    <a:solidFill>
                      <a:srgbClr val="394454"/>
                    </a:solidFill>
                    <a:latin typeface="SimHei" charset="-122"/>
                    <a:ea typeface="SimHei" charset="-122"/>
                    <a:cs typeface="SimHei" charset="-122"/>
                  </a:rPr>
                  <a:t>實習重大事件、突發狀況及通報</a:t>
                </a:r>
              </a:p>
            </p:txBody>
          </p:sp>
        </p:grpSp>
        <p:grpSp>
          <p:nvGrpSpPr>
            <p:cNvPr id="43" name="群組 42">
              <a:extLst>
                <a:ext uri="{FF2B5EF4-FFF2-40B4-BE49-F238E27FC236}">
                  <a16:creationId xmlns:a16="http://schemas.microsoft.com/office/drawing/2014/main" id="{00201F4C-0690-255F-5C55-1C8DD4FCAB71}"/>
                </a:ext>
              </a:extLst>
            </p:cNvPr>
            <p:cNvGrpSpPr/>
            <p:nvPr/>
          </p:nvGrpSpPr>
          <p:grpSpPr>
            <a:xfrm>
              <a:off x="2942706" y="3247135"/>
              <a:ext cx="5671066" cy="565756"/>
              <a:chOff x="2942706" y="3752278"/>
              <a:chExt cx="5671066" cy="565756"/>
            </a:xfrm>
          </p:grpSpPr>
          <p:grpSp>
            <p:nvGrpSpPr>
              <p:cNvPr id="26" name="组 46">
                <a:extLst>
                  <a:ext uri="{FF2B5EF4-FFF2-40B4-BE49-F238E27FC236}">
                    <a16:creationId xmlns:a16="http://schemas.microsoft.com/office/drawing/2014/main" id="{7C23E174-8301-0380-DAFD-F9722C02D5AF}"/>
                  </a:ext>
                </a:extLst>
              </p:cNvPr>
              <p:cNvGrpSpPr/>
              <p:nvPr/>
            </p:nvGrpSpPr>
            <p:grpSpPr>
              <a:xfrm>
                <a:off x="2942706" y="3762513"/>
                <a:ext cx="5671066" cy="555521"/>
                <a:chOff x="7096268" y="1095965"/>
                <a:chExt cx="5671066" cy="555521"/>
              </a:xfrm>
            </p:grpSpPr>
            <p:sp>
              <p:nvSpPr>
                <p:cNvPr id="27" name="五边形 47">
                  <a:extLst>
                    <a:ext uri="{FF2B5EF4-FFF2-40B4-BE49-F238E27FC236}">
                      <a16:creationId xmlns:a16="http://schemas.microsoft.com/office/drawing/2014/main" id="{99C2B283-3209-BCCF-D1B9-9ACDB6684CC2}"/>
                    </a:ext>
                  </a:extLst>
                </p:cNvPr>
                <p:cNvSpPr/>
                <p:nvPr/>
              </p:nvSpPr>
              <p:spPr>
                <a:xfrm>
                  <a:off x="7096268" y="1095965"/>
                  <a:ext cx="1101234" cy="545471"/>
                </a:xfrm>
                <a:prstGeom prst="homePlate">
                  <a:avLst/>
                </a:prstGeom>
                <a:solidFill>
                  <a:srgbClr val="D0AA8C"/>
                </a:solidFill>
                <a:ln>
                  <a:solidFill>
                    <a:srgbClr val="D0AA8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grpSp>
              <p:nvGrpSpPr>
                <p:cNvPr id="28" name="组 48">
                  <a:extLst>
                    <a:ext uri="{FF2B5EF4-FFF2-40B4-BE49-F238E27FC236}">
                      <a16:creationId xmlns:a16="http://schemas.microsoft.com/office/drawing/2014/main" id="{14F2812F-286F-C3D7-177F-5A664232653D}"/>
                    </a:ext>
                  </a:extLst>
                </p:cNvPr>
                <p:cNvGrpSpPr/>
                <p:nvPr/>
              </p:nvGrpSpPr>
              <p:grpSpPr>
                <a:xfrm>
                  <a:off x="7156356" y="1097040"/>
                  <a:ext cx="5610978" cy="554446"/>
                  <a:chOff x="7156356" y="1097040"/>
                  <a:chExt cx="5610978" cy="554446"/>
                </a:xfrm>
              </p:grpSpPr>
              <p:sp>
                <p:nvSpPr>
                  <p:cNvPr id="29" name="矩形 28">
                    <a:extLst>
                      <a:ext uri="{FF2B5EF4-FFF2-40B4-BE49-F238E27FC236}">
                        <a16:creationId xmlns:a16="http://schemas.microsoft.com/office/drawing/2014/main" id="{6379796D-5F3D-FA48-F64F-D5837CC6F6D4}"/>
                      </a:ext>
                    </a:extLst>
                  </p:cNvPr>
                  <p:cNvSpPr/>
                  <p:nvPr/>
                </p:nvSpPr>
                <p:spPr>
                  <a:xfrm>
                    <a:off x="7156356" y="1097040"/>
                    <a:ext cx="751115" cy="544396"/>
                  </a:xfrm>
                  <a:prstGeom prst="rect">
                    <a:avLst/>
                  </a:prstGeom>
                  <a:solidFill>
                    <a:srgbClr val="394454"/>
                  </a:solidFill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30" name="矩形 29">
                    <a:extLst>
                      <a:ext uri="{FF2B5EF4-FFF2-40B4-BE49-F238E27FC236}">
                        <a16:creationId xmlns:a16="http://schemas.microsoft.com/office/drawing/2014/main" id="{2C55DAF6-33AA-DFBE-A830-B0BDF9E4EFE7}"/>
                      </a:ext>
                    </a:extLst>
                  </p:cNvPr>
                  <p:cNvSpPr/>
                  <p:nvPr/>
                </p:nvSpPr>
                <p:spPr>
                  <a:xfrm>
                    <a:off x="7907471" y="1107090"/>
                    <a:ext cx="4859863" cy="544396"/>
                  </a:xfrm>
                  <a:prstGeom prst="rect">
                    <a:avLst/>
                  </a:prstGeom>
                  <a:noFill/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</p:grpSp>
          <p:sp>
            <p:nvSpPr>
              <p:cNvPr id="31" name="文本框 51">
                <a:extLst>
                  <a:ext uri="{FF2B5EF4-FFF2-40B4-BE49-F238E27FC236}">
                    <a16:creationId xmlns:a16="http://schemas.microsoft.com/office/drawing/2014/main" id="{A673FA56-B6B2-4752-E06B-CBF0A958FC29}"/>
                  </a:ext>
                </a:extLst>
              </p:cNvPr>
              <p:cNvSpPr txBox="1"/>
              <p:nvPr/>
            </p:nvSpPr>
            <p:spPr>
              <a:xfrm>
                <a:off x="3071121" y="3752278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800" dirty="0">
                    <a:solidFill>
                      <a:schemeClr val="bg1"/>
                    </a:solidFill>
                    <a:latin typeface="Arial" charset="0"/>
                    <a:ea typeface="Arial" charset="0"/>
                    <a:cs typeface="Arial" charset="0"/>
                  </a:rPr>
                  <a:t>03</a:t>
                </a:r>
                <a:endParaRPr kumimoji="1" lang="zh-CN" altLang="en-US" sz="2800" dirty="0">
                  <a:solidFill>
                    <a:schemeClr val="bg1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32" name="文本框 52">
                <a:extLst>
                  <a:ext uri="{FF2B5EF4-FFF2-40B4-BE49-F238E27FC236}">
                    <a16:creationId xmlns:a16="http://schemas.microsoft.com/office/drawing/2014/main" id="{BFC56E52-22EF-CE8F-CA4B-61299CF356E5}"/>
                  </a:ext>
                </a:extLst>
              </p:cNvPr>
              <p:cNvSpPr txBox="1"/>
              <p:nvPr/>
            </p:nvSpPr>
            <p:spPr>
              <a:xfrm>
                <a:off x="4128747" y="3804415"/>
                <a:ext cx="204094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TW" altLang="en-US" sz="2400" b="1" dirty="0">
                    <a:solidFill>
                      <a:srgbClr val="394454"/>
                    </a:solidFill>
                    <a:latin typeface="SimHei" charset="-122"/>
                    <a:ea typeface="SimHei" charset="-122"/>
                    <a:cs typeface="SimHei" charset="-122"/>
                  </a:rPr>
                  <a:t>交通安全宣導</a:t>
                </a:r>
              </a:p>
            </p:txBody>
          </p:sp>
        </p:grpSp>
        <p:grpSp>
          <p:nvGrpSpPr>
            <p:cNvPr id="44" name="群組 43">
              <a:extLst>
                <a:ext uri="{FF2B5EF4-FFF2-40B4-BE49-F238E27FC236}">
                  <a16:creationId xmlns:a16="http://schemas.microsoft.com/office/drawing/2014/main" id="{AE1B328A-CB5B-3CF7-2EB3-192747828D33}"/>
                </a:ext>
              </a:extLst>
            </p:cNvPr>
            <p:cNvGrpSpPr/>
            <p:nvPr/>
          </p:nvGrpSpPr>
          <p:grpSpPr>
            <a:xfrm>
              <a:off x="2972424" y="4259113"/>
              <a:ext cx="5641350" cy="550598"/>
              <a:chOff x="2972424" y="4660104"/>
              <a:chExt cx="5641350" cy="550598"/>
            </a:xfrm>
          </p:grpSpPr>
          <p:grpSp>
            <p:nvGrpSpPr>
              <p:cNvPr id="34" name="组 46">
                <a:extLst>
                  <a:ext uri="{FF2B5EF4-FFF2-40B4-BE49-F238E27FC236}">
                    <a16:creationId xmlns:a16="http://schemas.microsoft.com/office/drawing/2014/main" id="{6DA7DA01-7212-8CE4-E4BD-872955C482FD}"/>
                  </a:ext>
                </a:extLst>
              </p:cNvPr>
              <p:cNvGrpSpPr/>
              <p:nvPr/>
            </p:nvGrpSpPr>
            <p:grpSpPr>
              <a:xfrm>
                <a:off x="2972424" y="4660104"/>
                <a:ext cx="5641350" cy="550598"/>
                <a:chOff x="7125986" y="816509"/>
                <a:chExt cx="5641350" cy="550598"/>
              </a:xfrm>
            </p:grpSpPr>
            <p:sp>
              <p:nvSpPr>
                <p:cNvPr id="35" name="五边形 47">
                  <a:extLst>
                    <a:ext uri="{FF2B5EF4-FFF2-40B4-BE49-F238E27FC236}">
                      <a16:creationId xmlns:a16="http://schemas.microsoft.com/office/drawing/2014/main" id="{83E28C3E-873D-7311-3909-3D811E530DD0}"/>
                    </a:ext>
                  </a:extLst>
                </p:cNvPr>
                <p:cNvSpPr/>
                <p:nvPr/>
              </p:nvSpPr>
              <p:spPr>
                <a:xfrm>
                  <a:off x="7125986" y="816509"/>
                  <a:ext cx="1101234" cy="545471"/>
                </a:xfrm>
                <a:prstGeom prst="homePlate">
                  <a:avLst/>
                </a:prstGeom>
                <a:solidFill>
                  <a:srgbClr val="D0AA8C"/>
                </a:solidFill>
                <a:ln>
                  <a:solidFill>
                    <a:srgbClr val="D0AA8C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  <p:grpSp>
              <p:nvGrpSpPr>
                <p:cNvPr id="36" name="组 48">
                  <a:extLst>
                    <a:ext uri="{FF2B5EF4-FFF2-40B4-BE49-F238E27FC236}">
                      <a16:creationId xmlns:a16="http://schemas.microsoft.com/office/drawing/2014/main" id="{9839DA23-E05D-A0BA-B407-733B43C96B55}"/>
                    </a:ext>
                  </a:extLst>
                </p:cNvPr>
                <p:cNvGrpSpPr/>
                <p:nvPr/>
              </p:nvGrpSpPr>
              <p:grpSpPr>
                <a:xfrm>
                  <a:off x="7181073" y="821636"/>
                  <a:ext cx="5586263" cy="545471"/>
                  <a:chOff x="7181073" y="821636"/>
                  <a:chExt cx="5586263" cy="545471"/>
                </a:xfrm>
              </p:grpSpPr>
              <p:sp>
                <p:nvSpPr>
                  <p:cNvPr id="37" name="矩形 36">
                    <a:extLst>
                      <a:ext uri="{FF2B5EF4-FFF2-40B4-BE49-F238E27FC236}">
                        <a16:creationId xmlns:a16="http://schemas.microsoft.com/office/drawing/2014/main" id="{AFD5ADE8-5C68-B76F-992E-64313CAE7BD8}"/>
                      </a:ext>
                    </a:extLst>
                  </p:cNvPr>
                  <p:cNvSpPr/>
                  <p:nvPr/>
                </p:nvSpPr>
                <p:spPr>
                  <a:xfrm>
                    <a:off x="7181073" y="821636"/>
                    <a:ext cx="751115" cy="544396"/>
                  </a:xfrm>
                  <a:prstGeom prst="rect">
                    <a:avLst/>
                  </a:prstGeom>
                  <a:solidFill>
                    <a:srgbClr val="394454"/>
                  </a:solidFill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38" name="矩形 37">
                    <a:extLst>
                      <a:ext uri="{FF2B5EF4-FFF2-40B4-BE49-F238E27FC236}">
                        <a16:creationId xmlns:a16="http://schemas.microsoft.com/office/drawing/2014/main" id="{D8A72786-D1FF-765E-5D04-132D02973B4B}"/>
                      </a:ext>
                    </a:extLst>
                  </p:cNvPr>
                  <p:cNvSpPr/>
                  <p:nvPr/>
                </p:nvSpPr>
                <p:spPr>
                  <a:xfrm>
                    <a:off x="7907471" y="822711"/>
                    <a:ext cx="4859865" cy="544396"/>
                  </a:xfrm>
                  <a:prstGeom prst="rect">
                    <a:avLst/>
                  </a:prstGeom>
                  <a:noFill/>
                  <a:ln>
                    <a:solidFill>
                      <a:srgbClr val="39445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</p:grpSp>
          <p:sp>
            <p:nvSpPr>
              <p:cNvPr id="39" name="文本框 51">
                <a:extLst>
                  <a:ext uri="{FF2B5EF4-FFF2-40B4-BE49-F238E27FC236}">
                    <a16:creationId xmlns:a16="http://schemas.microsoft.com/office/drawing/2014/main" id="{3F6AE18F-8231-84CB-36E9-0B46118E1E0F}"/>
                  </a:ext>
                </a:extLst>
              </p:cNvPr>
              <p:cNvSpPr txBox="1"/>
              <p:nvPr/>
            </p:nvSpPr>
            <p:spPr>
              <a:xfrm>
                <a:off x="3108555" y="4675069"/>
                <a:ext cx="58541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800" dirty="0">
                    <a:solidFill>
                      <a:schemeClr val="bg1"/>
                    </a:solidFill>
                    <a:latin typeface="Arial" charset="0"/>
                    <a:ea typeface="Arial" charset="0"/>
                    <a:cs typeface="Arial" charset="0"/>
                  </a:rPr>
                  <a:t>04</a:t>
                </a:r>
                <a:endParaRPr kumimoji="1" lang="zh-CN" altLang="en-US" sz="2800" dirty="0">
                  <a:solidFill>
                    <a:schemeClr val="bg1"/>
                  </a:solidFill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40" name="文本框 52">
                <a:extLst>
                  <a:ext uri="{FF2B5EF4-FFF2-40B4-BE49-F238E27FC236}">
                    <a16:creationId xmlns:a16="http://schemas.microsoft.com/office/drawing/2014/main" id="{CCD73579-FCF6-CF98-7259-2A85DDAE0457}"/>
                  </a:ext>
                </a:extLst>
              </p:cNvPr>
              <p:cNvSpPr txBox="1"/>
              <p:nvPr/>
            </p:nvSpPr>
            <p:spPr>
              <a:xfrm>
                <a:off x="4105257" y="4712614"/>
                <a:ext cx="420660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zh-TW" altLang="en-US" sz="2400" b="1" dirty="0">
                    <a:solidFill>
                      <a:srgbClr val="394454"/>
                    </a:solidFill>
                    <a:latin typeface="SimHei" charset="-122"/>
                    <a:ea typeface="SimHei" charset="-122"/>
                    <a:cs typeface="SimHei" charset="-122"/>
                  </a:rPr>
                  <a:t>性侵害、性騷擾、性霸凌說明</a:t>
                </a:r>
              </a:p>
            </p:txBody>
          </p:sp>
        </p:grpSp>
      </p:grpSp>
      <p:grpSp>
        <p:nvGrpSpPr>
          <p:cNvPr id="46" name="组 1">
            <a:extLst>
              <a:ext uri="{FF2B5EF4-FFF2-40B4-BE49-F238E27FC236}">
                <a16:creationId xmlns:a16="http://schemas.microsoft.com/office/drawing/2014/main" id="{33D7F721-61A6-2A7D-BC15-200DB68CE2DC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47" name="椭圆 23">
              <a:extLst>
                <a:ext uri="{FF2B5EF4-FFF2-40B4-BE49-F238E27FC236}">
                  <a16:creationId xmlns:a16="http://schemas.microsoft.com/office/drawing/2014/main" id="{5AC30993-1B22-E051-3D53-9C546C142A7D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48" name="文本框 24">
              <a:extLst>
                <a:ext uri="{FF2B5EF4-FFF2-40B4-BE49-F238E27FC236}">
                  <a16:creationId xmlns:a16="http://schemas.microsoft.com/office/drawing/2014/main" id="{CC73D1EC-62CE-0C31-2AE8-6197C5361789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52" name="文字方塊 51">
            <a:extLst>
              <a:ext uri="{FF2B5EF4-FFF2-40B4-BE49-F238E27FC236}">
                <a16:creationId xmlns:a16="http://schemas.microsoft.com/office/drawing/2014/main" id="{081EFB4E-C624-7FD5-B774-071387F0A6B8}"/>
              </a:ext>
            </a:extLst>
          </p:cNvPr>
          <p:cNvSpPr txBox="1"/>
          <p:nvPr/>
        </p:nvSpPr>
        <p:spPr>
          <a:xfrm>
            <a:off x="8588831" y="6204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</a:t>
            </a:r>
            <a:endParaRPr lang="zh-TW" altLang="en-US" dirty="0"/>
          </a:p>
        </p:txBody>
      </p:sp>
      <p:sp>
        <p:nvSpPr>
          <p:cNvPr id="2" name="五边形 47">
            <a:extLst>
              <a:ext uri="{FF2B5EF4-FFF2-40B4-BE49-F238E27FC236}">
                <a16:creationId xmlns:a16="http://schemas.microsoft.com/office/drawing/2014/main" id="{8A89A9FA-1FA8-769B-ACF7-180B7A573381}"/>
              </a:ext>
            </a:extLst>
          </p:cNvPr>
          <p:cNvSpPr/>
          <p:nvPr/>
        </p:nvSpPr>
        <p:spPr>
          <a:xfrm>
            <a:off x="2982685" y="5327471"/>
            <a:ext cx="1101234" cy="545471"/>
          </a:xfrm>
          <a:prstGeom prst="homePlate">
            <a:avLst/>
          </a:prstGeom>
          <a:solidFill>
            <a:srgbClr val="D0AA8C"/>
          </a:solidFill>
          <a:ln>
            <a:solidFill>
              <a:srgbClr val="D0AA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E2B2D18-64ED-1B8B-653A-11FC3E6663DD}"/>
              </a:ext>
            </a:extLst>
          </p:cNvPr>
          <p:cNvSpPr/>
          <p:nvPr/>
        </p:nvSpPr>
        <p:spPr>
          <a:xfrm>
            <a:off x="3753909" y="5308812"/>
            <a:ext cx="4859865" cy="544396"/>
          </a:xfrm>
          <a:prstGeom prst="rect">
            <a:avLst/>
          </a:prstGeom>
          <a:noFill/>
          <a:ln>
            <a:solidFill>
              <a:srgbClr val="3944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文本框 52">
            <a:extLst>
              <a:ext uri="{FF2B5EF4-FFF2-40B4-BE49-F238E27FC236}">
                <a16:creationId xmlns:a16="http://schemas.microsoft.com/office/drawing/2014/main" id="{2578196B-6D02-0FEF-0F35-CF95F30A8A7C}"/>
              </a:ext>
            </a:extLst>
          </p:cNvPr>
          <p:cNvSpPr txBox="1"/>
          <p:nvPr/>
        </p:nvSpPr>
        <p:spPr>
          <a:xfrm>
            <a:off x="4156682" y="5341560"/>
            <a:ext cx="40543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2400" b="1" dirty="0">
                <a:solidFill>
                  <a:srgbClr val="394454"/>
                </a:solidFill>
                <a:latin typeface="SimHei" charset="-122"/>
                <a:ea typeface="SimHei" charset="-122"/>
              </a:rPr>
              <a:t>111</a:t>
            </a:r>
            <a:r>
              <a:rPr kumimoji="1" lang="zh-TW" altLang="en-US" sz="2400" b="1" dirty="0">
                <a:solidFill>
                  <a:srgbClr val="394454"/>
                </a:solidFill>
                <a:latin typeface="SimHei" charset="-122"/>
                <a:ea typeface="SimHei" charset="-122"/>
              </a:rPr>
              <a:t>學年度優良實習機構表揚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C2853A3E-743D-555C-B3B0-89E79DFCAE9F}"/>
              </a:ext>
            </a:extLst>
          </p:cNvPr>
          <p:cNvSpPr/>
          <p:nvPr/>
        </p:nvSpPr>
        <p:spPr>
          <a:xfrm>
            <a:off x="3024284" y="5316393"/>
            <a:ext cx="751115" cy="544396"/>
          </a:xfrm>
          <a:prstGeom prst="rect">
            <a:avLst/>
          </a:prstGeom>
          <a:solidFill>
            <a:srgbClr val="394454"/>
          </a:solidFill>
          <a:ln>
            <a:solidFill>
              <a:srgbClr val="3944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0" name="文本框 51">
            <a:extLst>
              <a:ext uri="{FF2B5EF4-FFF2-40B4-BE49-F238E27FC236}">
                <a16:creationId xmlns:a16="http://schemas.microsoft.com/office/drawing/2014/main" id="{6FCED327-5EAA-0516-1C24-34E38BB85462}"/>
              </a:ext>
            </a:extLst>
          </p:cNvPr>
          <p:cNvSpPr txBox="1"/>
          <p:nvPr/>
        </p:nvSpPr>
        <p:spPr>
          <a:xfrm>
            <a:off x="3121034" y="5326617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28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0</a:t>
            </a:r>
            <a:r>
              <a:rPr kumimoji="1" lang="en-US" altLang="zh-TW" sz="28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5</a:t>
            </a:r>
            <a:endParaRPr kumimoji="1" lang="zh-CN" altLang="en-US" sz="28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65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926897" y="5780314"/>
            <a:ext cx="6217103" cy="220436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0" b="38483"/>
          <a:stretch/>
        </p:blipFill>
        <p:spPr>
          <a:xfrm>
            <a:off x="0" y="1993427"/>
            <a:ext cx="9144000" cy="2620370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1993427"/>
            <a:ext cx="9144000" cy="2620370"/>
          </a:xfrm>
          <a:prstGeom prst="rect">
            <a:avLst/>
          </a:prstGeom>
          <a:gradFill>
            <a:gsLst>
              <a:gs pos="16000">
                <a:srgbClr val="394454"/>
              </a:gs>
              <a:gs pos="98000">
                <a:srgbClr val="394454">
                  <a:alpha val="46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grpSp>
        <p:nvGrpSpPr>
          <p:cNvPr id="15" name="组 14"/>
          <p:cNvGrpSpPr/>
          <p:nvPr/>
        </p:nvGrpSpPr>
        <p:grpSpPr>
          <a:xfrm>
            <a:off x="470848" y="1481635"/>
            <a:ext cx="2896738" cy="1494431"/>
            <a:chOff x="955343" y="1201002"/>
            <a:chExt cx="3862317" cy="1992574"/>
          </a:xfrm>
          <a:effectLst>
            <a:outerShdw blurRad="50800" dist="76200" dir="5400000" algn="t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955343" y="1392072"/>
              <a:ext cx="3862317" cy="1801504"/>
            </a:xfrm>
            <a:prstGeom prst="rect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4" name="三角形 13"/>
            <p:cNvSpPr/>
            <p:nvPr/>
          </p:nvSpPr>
          <p:spPr>
            <a:xfrm>
              <a:off x="2714097" y="1201002"/>
              <a:ext cx="344809" cy="245660"/>
            </a:xfrm>
            <a:prstGeom prst="triangle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37" name="矩形 36"/>
            <p:cNvSpPr/>
            <p:nvPr/>
          </p:nvSpPr>
          <p:spPr>
            <a:xfrm>
              <a:off x="955343" y="3002018"/>
              <a:ext cx="3862317" cy="191557"/>
            </a:xfrm>
            <a:prstGeom prst="rect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78684" y="1665879"/>
            <a:ext cx="11272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66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01</a:t>
            </a:r>
            <a:endParaRPr kumimoji="1" lang="zh-CN" altLang="en-US" sz="66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 rot="16200000">
            <a:off x="2024572" y="2123799"/>
            <a:ext cx="870356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en-US" altLang="zh-CN" sz="825" dirty="0">
                <a:solidFill>
                  <a:schemeClr val="bg1"/>
                </a:solidFill>
              </a:rPr>
              <a:t>PART </a:t>
            </a:r>
            <a:endParaRPr kumimoji="1"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57629" y="3149394"/>
            <a:ext cx="8228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4000" b="1" spc="450" dirty="0">
                <a:solidFill>
                  <a:schemeClr val="bg1"/>
                </a:solidFill>
                <a:effectLst>
                  <a:outerShdw blurRad="114300" dist="76200" dir="18900000" algn="bl" rotWithShape="0">
                    <a:prstClr val="black">
                      <a:alpha val="19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實習重點說明</a:t>
            </a:r>
            <a:endParaRPr kumimoji="1" lang="zh-CN" altLang="en-US" sz="4000" b="1" spc="450" dirty="0">
              <a:solidFill>
                <a:schemeClr val="bg1"/>
              </a:solidFill>
              <a:effectLst>
                <a:outerShdw blurRad="114300" dist="76200" dir="18900000" algn="bl" rotWithShape="0">
                  <a:prstClr val="black">
                    <a:alpha val="19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8F66B72-D89D-CD87-E868-A88708E990F0}"/>
              </a:ext>
            </a:extLst>
          </p:cNvPr>
          <p:cNvSpPr txBox="1"/>
          <p:nvPr/>
        </p:nvSpPr>
        <p:spPr>
          <a:xfrm>
            <a:off x="8588831" y="6204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6994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11975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極重要提醒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777926" y="1070149"/>
            <a:ext cx="7492988" cy="4717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應明瞭及遵行實習機構之規則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實習期間穿著打扮以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樸素整潔、不濃妝豔抹、不奇裝異服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為原則。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實習期間必須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注意禮節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應對進退態度、不遲到早退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實習期間應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隨時攜帶筆記本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，隨時記錄工作重點及實習心得，以增進實習效果。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在實習場域若要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拍照、錄音或錄影請務必徵詢機構同意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，並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尊重肖像權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AD78FE56-171C-AD9B-AD79-B24B5E449B91}"/>
              </a:ext>
            </a:extLst>
          </p:cNvPr>
          <p:cNvSpPr txBox="1"/>
          <p:nvPr/>
        </p:nvSpPr>
        <p:spPr>
          <a:xfrm>
            <a:off x="8588831" y="6204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</a:t>
            </a:r>
            <a:endParaRPr lang="zh-TW" alt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C3BD53A9-C3A0-54BC-1C32-CCCB1F8BF4BF}"/>
              </a:ext>
            </a:extLst>
          </p:cNvPr>
          <p:cNvSpPr txBox="1"/>
          <p:nvPr/>
        </p:nvSpPr>
        <p:spPr>
          <a:xfrm>
            <a:off x="1749288" y="5870680"/>
            <a:ext cx="5923722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TW" altLang="en-US" sz="2800" b="1" dirty="0">
                <a:solidFill>
                  <a:srgbClr val="00B05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禮貌、尊重、認真、負責、身負重任</a:t>
            </a:r>
          </a:p>
        </p:txBody>
      </p:sp>
    </p:spTree>
    <p:extLst>
      <p:ext uri="{BB962C8B-B14F-4D97-AF65-F5344CB8AC3E}">
        <p14:creationId xmlns:p14="http://schemas.microsoft.com/office/powerpoint/2010/main" val="215522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A1707872-C34A-63BA-DB48-B4EF3AF04B77}"/>
              </a:ext>
            </a:extLst>
          </p:cNvPr>
          <p:cNvSpPr txBox="1"/>
          <p:nvPr/>
        </p:nvSpPr>
        <p:spPr>
          <a:xfrm>
            <a:off x="625642" y="909493"/>
            <a:ext cx="8157411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覺得實習自己像免錢的工讀生、打雜的小妹</a:t>
            </a:r>
            <a:r>
              <a:rPr lang="en-US" altLang="zh-TW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/</a:t>
            </a: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小弟</a:t>
            </a:r>
            <a:endParaRPr lang="en-US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Ex: 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跑腿送資料、碎紙、打字？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覺得實習機構要我做的事沒甚麼好學的</a:t>
            </a:r>
            <a:endParaRPr lang="en-US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Ex: 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準備開會的茶水和資料、旁聽開會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臨時請假隨便找理由就好，不然叫家人來幫兇一下</a:t>
            </a:r>
            <a:endParaRPr lang="en-US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不小心露出馬腳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不用補實習的盡量請</a:t>
            </a:r>
            <a:endParaRPr lang="en-US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8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小時以內病假、生理假不用補，一定要好好請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計較多實習了五分鐘，可以累積起來抵掉嗎？</a:t>
            </a:r>
            <a:endParaRPr lang="en-US" altLang="zh-TW" sz="2400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出公差晚了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分鐘下班、中午幫忙準備開會資料中午少休息</a:t>
            </a:r>
            <a:r>
              <a:rPr lang="en-US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分鐘，統統要給他累積起來</a:t>
            </a:r>
          </a:p>
        </p:txBody>
      </p:sp>
      <p:sp>
        <p:nvSpPr>
          <p:cNvPr id="3" name="文本框 1">
            <a:extLst>
              <a:ext uri="{FF2B5EF4-FFF2-40B4-BE49-F238E27FC236}">
                <a16:creationId xmlns:a16="http://schemas.microsoft.com/office/drawing/2014/main" id="{2CF8D05D-7AC1-6CD3-9DB4-A134ADCE9ACF}"/>
              </a:ext>
            </a:extLst>
          </p:cNvPr>
          <p:cNvSpPr txBox="1"/>
          <p:nvPr/>
        </p:nvSpPr>
        <p:spPr>
          <a:xfrm>
            <a:off x="864720" y="132995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不當的心態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8BF4CBD9-358B-5F46-15A1-5E0B907BDC1A}"/>
              </a:ext>
            </a:extLst>
          </p:cNvPr>
          <p:cNvSpPr txBox="1"/>
          <p:nvPr/>
        </p:nvSpPr>
        <p:spPr>
          <a:xfrm>
            <a:off x="8588832" y="6204856"/>
            <a:ext cx="30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4</a:t>
            </a:r>
            <a:endParaRPr lang="zh-TW" altLang="en-US" dirty="0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1AFA422-BA56-66AD-C983-1046E81E8F05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5" name="组 1">
            <a:extLst>
              <a:ext uri="{FF2B5EF4-FFF2-40B4-BE49-F238E27FC236}">
                <a16:creationId xmlns:a16="http://schemas.microsoft.com/office/drawing/2014/main" id="{B2654461-D371-CD0C-2143-96F36CA6BC87}"/>
              </a:ext>
            </a:extLst>
          </p:cNvPr>
          <p:cNvGrpSpPr/>
          <p:nvPr/>
        </p:nvGrpSpPr>
        <p:grpSpPr>
          <a:xfrm>
            <a:off x="8243460" y="162339"/>
            <a:ext cx="690743" cy="300082"/>
            <a:chOff x="11416826" y="271593"/>
            <a:chExt cx="920991" cy="400108"/>
          </a:xfrm>
        </p:grpSpPr>
        <p:sp>
          <p:nvSpPr>
            <p:cNvPr id="6" name="椭圆 23">
              <a:extLst>
                <a:ext uri="{FF2B5EF4-FFF2-40B4-BE49-F238E27FC236}">
                  <a16:creationId xmlns:a16="http://schemas.microsoft.com/office/drawing/2014/main" id="{285AFCFA-5AA9-CDF8-F3A6-FC8FB48EC0BB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7" name="文本框 24">
              <a:extLst>
                <a:ext uri="{FF2B5EF4-FFF2-40B4-BE49-F238E27FC236}">
                  <a16:creationId xmlns:a16="http://schemas.microsoft.com/office/drawing/2014/main" id="{63D59D1C-7F06-6CA1-3AD0-0D3EE267F20A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37261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32995"/>
            <a:ext cx="50898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校外租屋安全注意事項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978350" y="1282390"/>
            <a:ext cx="7260001" cy="2165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居住安全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請詳閱實習手冊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P2-P3)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結構安全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請詳閱實習手冊 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P2-P3)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實習住宿契約：簽訂住宿契約時，請務必詳讀契約上的內容再行簽署。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F9780934-230F-B79E-BF82-5D2149CAC86E}"/>
              </a:ext>
            </a:extLst>
          </p:cNvPr>
          <p:cNvSpPr txBox="1"/>
          <p:nvPr/>
        </p:nvSpPr>
        <p:spPr>
          <a:xfrm>
            <a:off x="8588832" y="6204856"/>
            <a:ext cx="30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5</a:t>
            </a:r>
            <a:endParaRPr lang="zh-TW" alt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F311D2F-9134-649C-87F2-CE6AA7C24D28}"/>
              </a:ext>
            </a:extLst>
          </p:cNvPr>
          <p:cNvSpPr txBox="1"/>
          <p:nvPr/>
        </p:nvSpPr>
        <p:spPr>
          <a:xfrm>
            <a:off x="864720" y="4221397"/>
            <a:ext cx="76104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>
                <a:solidFill>
                  <a:srgbClr val="7030A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注意逃生方向、門禁安全、進出人員</a:t>
            </a:r>
          </a:p>
        </p:txBody>
      </p:sp>
    </p:spTree>
    <p:extLst>
      <p:ext uri="{BB962C8B-B14F-4D97-AF65-F5344CB8AC3E}">
        <p14:creationId xmlns:p14="http://schemas.microsoft.com/office/powerpoint/2010/main" val="400615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42948" y="122485"/>
            <a:ext cx="3127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出勤注意事項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433138" y="964079"/>
            <a:ext cx="8104036" cy="54496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應遵照分配之實習單位，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按時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前往實習，不得擅自更換或延誤。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上班時間內不得擅自離開工作崗位或怠忽職守。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上班時間不准會客談笑，撥打私人電話，閱讀報章雜誌、寫信或其他私事。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上班期間應有出勤紀錄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，如：實習手冊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P49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之簽到表或刷卡紀錄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539750" indent="-365125" algn="just">
              <a:lnSpc>
                <a:spcPts val="3500"/>
              </a:lnSpc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(1)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日前</a:t>
            </a: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上傳檔案至創課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(1122_</a:t>
            </a:r>
            <a:r>
              <a:rPr lang="zh-TW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專業實習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作業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實習出勤紀錄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。</a:t>
            </a:r>
            <a:endParaRPr lang="en-US" altLang="zh-TW" sz="24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539750" indent="-365125" algn="just">
              <a:lnSpc>
                <a:spcPts val="3500"/>
              </a:lnSpc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(2)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30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實習分享會當日須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繳交</a:t>
            </a:r>
            <a:r>
              <a:rPr lang="zh-TW" altLang="en-US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出勤紀錄紙本或時數證明紙本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7FC714DD-8C3E-D721-30F1-024B782950BC}"/>
              </a:ext>
            </a:extLst>
          </p:cNvPr>
          <p:cNvSpPr txBox="1"/>
          <p:nvPr/>
        </p:nvSpPr>
        <p:spPr>
          <a:xfrm>
            <a:off x="8588831" y="6204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0280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39944" y="120393"/>
            <a:ext cx="3127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出勤注意事項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457200" y="1052579"/>
            <a:ext cx="8131631" cy="5218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 startAt="6"/>
            </a:pPr>
            <a:r>
              <a:rPr lang="zh-TW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實習生休假應依實習機構規定辦理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。原則上實習期間如遇內政部所定應放假之紀念日、節日、勞動節及其他中央主管機關指定應放假之日，均應予休假。 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 startAt="6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實習期間如遇颱風等不可抗拒之天災，則依行政院人事行政總處公告或實習機構規定辦理。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 startAt="6"/>
            </a:pP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21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舉辦實習期中座談會，由本系統一發公文通知實習機構予以實習生休假返校，以配合實習期中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返校座談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 startAt="6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如屬勞動部指定適用彈性工時之行業的有支薪實習生，經學生同意後，得依勞動基準法之規定另行約定實習時數之分配，不適用前項之約定。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3CE0A206-29B9-4AB2-483F-C24DE47D9E04}"/>
              </a:ext>
            </a:extLst>
          </p:cNvPr>
          <p:cNvSpPr txBox="1"/>
          <p:nvPr/>
        </p:nvSpPr>
        <p:spPr>
          <a:xfrm>
            <a:off x="8588831" y="6204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38911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1715" y="143742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實習生請假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837432" y="1282390"/>
            <a:ext cx="7260001" cy="343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請假實習生一律填寫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實習請假三聯單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（詳如實習手冊Ｐ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86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），或依實習機構請假程序辦理。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未按手續辦理請假或未准假前而離開工作單位者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4625" indent="449263" algn="just">
              <a:lnSpc>
                <a:spcPts val="3500"/>
              </a:lnSpc>
              <a:spcBef>
                <a:spcPts val="1200"/>
              </a:spcBef>
              <a:spcAft>
                <a:spcPts val="600"/>
              </a:spcAft>
              <a:buSzPct val="80000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曠班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論。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spcAft>
                <a:spcPts val="600"/>
              </a:spcAft>
              <a:buSzPct val="80000"/>
              <a:buFont typeface="+mj-lt"/>
              <a:buAutoNum type="arabicPeriod" startAt="3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實習因故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未達實習總時數三分之二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時，須重新實習。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4FD1E1F9-262D-4607-3F99-37943F042852}"/>
              </a:ext>
            </a:extLst>
          </p:cNvPr>
          <p:cNvSpPr txBox="1"/>
          <p:nvPr/>
        </p:nvSpPr>
        <p:spPr>
          <a:xfrm>
            <a:off x="8588831" y="620485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8</a:t>
            </a:r>
            <a:endParaRPr lang="zh-TW" altLang="en-US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4074288-9575-3D83-60F9-6FD01F93B237}"/>
              </a:ext>
            </a:extLst>
          </p:cNvPr>
          <p:cNvSpPr txBox="1"/>
          <p:nvPr/>
        </p:nvSpPr>
        <p:spPr>
          <a:xfrm>
            <a:off x="580693" y="5186877"/>
            <a:ext cx="830982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原則：務必告知實習單位主管及實習輔導訪視老師</a:t>
            </a:r>
          </a:p>
        </p:txBody>
      </p:sp>
    </p:spTree>
    <p:extLst>
      <p:ext uri="{BB962C8B-B14F-4D97-AF65-F5344CB8AC3E}">
        <p14:creationId xmlns:p14="http://schemas.microsoft.com/office/powerpoint/2010/main" val="83478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29611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實習生請假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753869" y="1539063"/>
            <a:ext cx="7636261" cy="3051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實習期間應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盡量避免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請公假。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因公不克實習者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含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兵役檢查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，應填具假單並檢附相關證明，送交實習單位及實習輔導訪視老師簽核。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實習生因參加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國家考試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，須於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一星期前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填具假單送實習單位及實習輔導訪視老師，並於試後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檢具蓋有考試證明章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之准考證送交實習輔導訪視老師查核。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本框 1">
            <a:extLst>
              <a:ext uri="{FF2B5EF4-FFF2-40B4-BE49-F238E27FC236}">
                <a16:creationId xmlns:a16="http://schemas.microsoft.com/office/drawing/2014/main" id="{AD9B4FEE-E055-221F-1D59-58E57FE506C5}"/>
              </a:ext>
            </a:extLst>
          </p:cNvPr>
          <p:cNvSpPr txBox="1"/>
          <p:nvPr/>
        </p:nvSpPr>
        <p:spPr>
          <a:xfrm>
            <a:off x="777632" y="810710"/>
            <a:ext cx="1063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200" u="sng" spc="225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公假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4E9E232-68B4-FD9B-9B74-00B7814845B2}"/>
              </a:ext>
            </a:extLst>
          </p:cNvPr>
          <p:cNvSpPr txBox="1"/>
          <p:nvPr/>
        </p:nvSpPr>
        <p:spPr>
          <a:xfrm>
            <a:off x="8588832" y="6204856"/>
            <a:ext cx="3016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9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2683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29611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實習生請假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408101" y="1721199"/>
            <a:ext cx="8273064" cy="4375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因病不能實習者，須持醫院或符合實習機構要求之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就醫證明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向單位主管及實習輔導訪視老師請假，並於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上班前設法先向實習單位主管報告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  <a:p>
            <a:pPr marL="633412" indent="-457200" algn="just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上班時如需就醫診治時，應先向實習單位主管及實習輔導訪視老師請假，准假後方能離開，並補辦請假手績。</a:t>
            </a:r>
          </a:p>
          <a:p>
            <a:pPr marL="633412" indent="-457200" algn="just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若經醫師確診罹患衛生福利部疾病管制署公告之法定傳染病，且需配合治療隔離者，在治療隔離期間可申請「法定傳染假」。</a:t>
            </a:r>
          </a:p>
          <a:p>
            <a:pPr marL="633412" indent="-457200" algn="just">
              <a:lnSpc>
                <a:spcPts val="30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實習期間病假時數不得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超過實習總時數三分之一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，超過者須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重新實習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本框 1">
            <a:extLst>
              <a:ext uri="{FF2B5EF4-FFF2-40B4-BE49-F238E27FC236}">
                <a16:creationId xmlns:a16="http://schemas.microsoft.com/office/drawing/2014/main" id="{AD9B4FEE-E055-221F-1D59-58E57FE506C5}"/>
              </a:ext>
            </a:extLst>
          </p:cNvPr>
          <p:cNvSpPr txBox="1"/>
          <p:nvPr/>
        </p:nvSpPr>
        <p:spPr>
          <a:xfrm>
            <a:off x="777632" y="810710"/>
            <a:ext cx="1063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200" u="sng" spc="225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病假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7AC06B6-84DF-5073-CD3D-04A2A97155FC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10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261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40497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實習生請假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435634" y="1641043"/>
            <a:ext cx="7835280" cy="4563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非特殊嚴重事故，不得准予事假。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凡因事不能實習時，必須先持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家長證明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向實習單位主管及實習輔導訪視老師請假，准假後方能離開。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偶發事件得以電話向實習單位主管及實習輔導訪視老師請假，准予補辦請假手續，否則以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曠班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論處。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實習期間事假時數不得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超過實習總時數三分之一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，超過者須</a:t>
            </a: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重新實習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本框 1">
            <a:extLst>
              <a:ext uri="{FF2B5EF4-FFF2-40B4-BE49-F238E27FC236}">
                <a16:creationId xmlns:a16="http://schemas.microsoft.com/office/drawing/2014/main" id="{AD9B4FEE-E055-221F-1D59-58E57FE506C5}"/>
              </a:ext>
            </a:extLst>
          </p:cNvPr>
          <p:cNvSpPr txBox="1"/>
          <p:nvPr/>
        </p:nvSpPr>
        <p:spPr>
          <a:xfrm>
            <a:off x="777632" y="810710"/>
            <a:ext cx="1063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200" u="sng" spc="225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事假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F2B376E-F3ED-025A-F8FA-9E678B4B54CC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11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493794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40497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實習生請假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556152" y="1665680"/>
            <a:ext cx="7748849" cy="4521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女性實習學生因生理日致使實習困難時，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每月得請一天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，無需出示證明。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但仍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需向實習單位主管及實習輔導訪視老師告知請假。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buSzPct val="80000"/>
            </a:pPr>
            <a:endParaRPr lang="en-US" altLang="zh-TW" sz="1800" kern="100" dirty="0">
              <a:effectLst/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buSzPct val="80000"/>
            </a:pPr>
            <a:r>
              <a:rPr lang="zh-TW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性別工作平等法第</a:t>
            </a:r>
            <a:r>
              <a:rPr lang="en-US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14 </a:t>
            </a:r>
            <a:r>
              <a:rPr lang="zh-TW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條「女性受僱者因生理日致工作有困難者，</a:t>
            </a:r>
            <a:r>
              <a:rPr lang="zh-TW" altLang="zh-TW" sz="1800" b="1" u="sng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每月得請生理假一日，全年請假日數未逾三日</a:t>
            </a:r>
            <a:r>
              <a:rPr lang="en-US" altLang="zh-TW" sz="1800" b="1" u="sng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</a:t>
            </a:r>
            <a:r>
              <a:rPr lang="zh-TW" altLang="zh-TW" sz="1800" b="1" u="sng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不併入病假計算，其餘日數併入病假計算</a:t>
            </a:r>
            <a:r>
              <a:rPr lang="zh-TW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。前項併入及不併入病假之生理假薪資</a:t>
            </a:r>
            <a:r>
              <a:rPr lang="en-US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,</a:t>
            </a:r>
            <a:r>
              <a:rPr lang="zh-TW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減半發給。」及第</a:t>
            </a:r>
            <a:r>
              <a:rPr lang="en-US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21 </a:t>
            </a:r>
            <a:r>
              <a:rPr lang="zh-TW" altLang="zh-TW" sz="1800" kern="1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條「受僱者依前七條之規定為請求時，雇主不得拒絕。受僱者為前項之請求時，雇主不得視為缺勤而影響其全勤獎金、考績或為其他不利之處分。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本框 1">
            <a:extLst>
              <a:ext uri="{FF2B5EF4-FFF2-40B4-BE49-F238E27FC236}">
                <a16:creationId xmlns:a16="http://schemas.microsoft.com/office/drawing/2014/main" id="{AD9B4FEE-E055-221F-1D59-58E57FE506C5}"/>
              </a:ext>
            </a:extLst>
          </p:cNvPr>
          <p:cNvSpPr txBox="1"/>
          <p:nvPr/>
        </p:nvSpPr>
        <p:spPr>
          <a:xfrm>
            <a:off x="777632" y="810710"/>
            <a:ext cx="150233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200" u="sng" spc="225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生理假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8E7A94B-FF95-5ECC-D9A1-82E699F3DBF1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0155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40497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實習生請假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608576" y="1626298"/>
            <a:ext cx="7926848" cy="4090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2" algn="just">
              <a:lnSpc>
                <a:spcPts val="3500"/>
              </a:lnSpc>
              <a:buSzPct val="80000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屬於直系親屬喪葬者，須有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訃文或家長證明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，向實習單位主管及實習輔導訪視老師請假。自死亡日百日內得分段請假，喪假依下列規定：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buSzPct val="80000"/>
            </a:pP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父母、養父母、繼父母、配偶喪亡者，給予喪假八日。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祖父母、子女、配偶之父母、配偶之養父母或繼父母喪亡者，給予喪假六日。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曾祖父母、兄弟姊妹、配偶之祖父母喪亡者，給予喪假三日。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本框 1">
            <a:extLst>
              <a:ext uri="{FF2B5EF4-FFF2-40B4-BE49-F238E27FC236}">
                <a16:creationId xmlns:a16="http://schemas.microsoft.com/office/drawing/2014/main" id="{AD9B4FEE-E055-221F-1D59-58E57FE506C5}"/>
              </a:ext>
            </a:extLst>
          </p:cNvPr>
          <p:cNvSpPr txBox="1"/>
          <p:nvPr/>
        </p:nvSpPr>
        <p:spPr>
          <a:xfrm>
            <a:off x="777632" y="810710"/>
            <a:ext cx="10631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200" u="sng" spc="225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喪假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DD15EFCD-7208-4D1B-EA24-5D9227C9A4AB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7134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40497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補實習說明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488693" y="1282390"/>
            <a:ext cx="7782221" cy="2448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應補之實習時數須於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實習成績結算前完成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，並以留在原實習機構補足時數為原則，或由系實習委員會另行安排。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補完時數者得填寫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補實習證明單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實習手冊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P87)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呈送補實習機構單位主管核簽，再送系辦公室登記。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BE5ED1E3-4ED5-848E-3220-A4DE39F1460D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14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2648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40497"/>
            <a:ext cx="4108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不同假別之補實習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505813" y="1127830"/>
            <a:ext cx="7966000" cy="5154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9112" indent="-3429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u"/>
            </a:pP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公假、生理假、喪假不需補實習。</a:t>
            </a:r>
            <a:endParaRPr lang="en-US" altLang="zh-TW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519112" indent="-3429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u"/>
            </a:pPr>
            <a:r>
              <a:rPr lang="zh-TW" altLang="en-US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病假：</a:t>
            </a:r>
            <a:endParaRPr lang="en-US" altLang="zh-TW" sz="28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81075" indent="-446088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實習期間自有病假累計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小時內，不必補實習；超過部份則依請假時數補足所缺之實習時數，不足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小時者，以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小時計算。</a:t>
            </a:r>
          </a:p>
          <a:p>
            <a:pPr marL="981075" indent="-446088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發生嚴重傷病並提出區域醫院以上之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就醫證明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經實習機構與校方議定應補之實習時數。</a:t>
            </a:r>
          </a:p>
          <a:p>
            <a:pPr marL="981075" indent="-446088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經醫師確診罹患衛生福利部疾病管制署公告之法定傳染病，並檢附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醫院診斷證明書或政府相關文件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，不需補實習。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093EA325-3108-C637-A0D9-1484BF96F38F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7047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40497"/>
            <a:ext cx="41088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不同假別之補實習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496491" y="1832665"/>
            <a:ext cx="8305963" cy="31926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9112" indent="-3429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事假：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4625" indent="360363" algn="just">
              <a:lnSpc>
                <a:spcPts val="3500"/>
              </a:lnSpc>
              <a:buSzPct val="80000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事假以請假時數補足所缺之實習時數。</a:t>
            </a:r>
          </a:p>
          <a:p>
            <a:pPr marL="176212" algn="just">
              <a:lnSpc>
                <a:spcPts val="3500"/>
              </a:lnSpc>
              <a:buSzPct val="80000"/>
            </a:pP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519112" indent="-3429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曠班：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81075" indent="-446088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曠班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小時（一天）以內，應補三倍曠班時數之實習。</a:t>
            </a:r>
          </a:p>
          <a:p>
            <a:pPr marL="981075" indent="-446088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無故曠班達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16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小時（二天）者，應補實習二週。</a:t>
            </a:r>
          </a:p>
          <a:p>
            <a:pPr marL="981075" indent="-446088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無故曠班達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16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小時（二天）以上，勒令停止實習。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A6787329-F497-01BA-4B5D-7A427E13D155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4184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40497"/>
            <a:ext cx="3127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實習期間保險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673550" y="1298420"/>
            <a:ext cx="7260001" cy="2448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學校已幫實習生投保意外險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200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萬元及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萬元醫療險；本年度承保單位僅提供電子檔，保險證明已提供實習機構保險證明，若仍有需求請洽系辦。 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倘若有意外發生，請速與系辦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(04-26318652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轉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3201)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或校安中心（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04-26338000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）聯絡。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DAE92556-55F4-AD74-E89A-05FA068A7E40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5751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09507"/>
            <a:ext cx="3618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★實習重要時程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631429" y="993585"/>
            <a:ext cx="8123877" cy="5375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2" algn="just">
              <a:lnSpc>
                <a:spcPts val="30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1.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實習期間：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02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19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日至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24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日止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595563" indent="-2420938">
              <a:lnSpc>
                <a:spcPts val="30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595563" indent="-2420938">
              <a:lnSpc>
                <a:spcPts val="30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2.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個人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實習月誌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每月月底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上傳檔案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595563" indent="-2420938">
              <a:lnSpc>
                <a:spcPts val="3000"/>
              </a:lnSpc>
              <a:spcBef>
                <a:spcPts val="600"/>
              </a:spcBef>
              <a:buSzPct val="80000"/>
            </a:pPr>
            <a:b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2595563" indent="-2420938">
              <a:lnSpc>
                <a:spcPts val="3000"/>
              </a:lnSpc>
              <a:spcBef>
                <a:spcPts val="600"/>
              </a:spcBef>
              <a:buSzPct val="80000"/>
            </a:pP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0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282575" algn="just">
              <a:lnSpc>
                <a:spcPts val="3000"/>
              </a:lnSpc>
              <a:spcBef>
                <a:spcPts val="600"/>
              </a:spcBef>
              <a:buSzPct val="80000"/>
            </a:pP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★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月份月誌需附機構相關</a:t>
            </a:r>
            <a:r>
              <a:rPr lang="zh-TW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消防安全設施</a:t>
            </a:r>
            <a:r>
              <a:rPr lang="zh-TW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及</a:t>
            </a:r>
            <a:r>
              <a:rPr lang="zh-TW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新進人員訓練相關資料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如照片、訓練講義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…..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282575" algn="just">
              <a:lnSpc>
                <a:spcPts val="3000"/>
              </a:lnSpc>
              <a:spcBef>
                <a:spcPts val="600"/>
              </a:spcBef>
              <a:buSzPct val="80000"/>
            </a:pP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0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3.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4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實習期中座談會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21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親自返校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517525" indent="15875" algn="just">
              <a:lnSpc>
                <a:spcPts val="3000"/>
              </a:lnSpc>
              <a:spcBef>
                <a:spcPts val="600"/>
              </a:spcBef>
              <a:buSzPct val="80000"/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確認畢業所需之相關資料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80330F6C-AE20-5B75-FC00-29CEB3226D22}"/>
              </a:ext>
            </a:extLst>
          </p:cNvPr>
          <p:cNvSpPr txBox="1"/>
          <p:nvPr/>
        </p:nvSpPr>
        <p:spPr>
          <a:xfrm>
            <a:off x="8423687" y="623795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18</a:t>
            </a:r>
            <a:endParaRPr lang="zh-TW" altLang="en-US" dirty="0"/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B9BCA4EC-193B-C5F3-28E7-8854A8AFC7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7535766"/>
              </p:ext>
            </p:extLst>
          </p:nvPr>
        </p:nvGraphicFramePr>
        <p:xfrm>
          <a:off x="711440" y="2427865"/>
          <a:ext cx="7909276" cy="1583169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624108">
                  <a:extLst>
                    <a:ext uri="{9D8B030D-6E8A-4147-A177-3AD203B41FA5}">
                      <a16:colId xmlns:a16="http://schemas.microsoft.com/office/drawing/2014/main" val="1233766681"/>
                    </a:ext>
                  </a:extLst>
                </a:gridCol>
                <a:gridCol w="3285083">
                  <a:extLst>
                    <a:ext uri="{9D8B030D-6E8A-4147-A177-3AD203B41FA5}">
                      <a16:colId xmlns:a16="http://schemas.microsoft.com/office/drawing/2014/main" val="2604176325"/>
                    </a:ext>
                  </a:extLst>
                </a:gridCol>
                <a:gridCol w="3000085">
                  <a:extLst>
                    <a:ext uri="{9D8B030D-6E8A-4147-A177-3AD203B41FA5}">
                      <a16:colId xmlns:a16="http://schemas.microsoft.com/office/drawing/2014/main" val="3093156111"/>
                    </a:ext>
                  </a:extLst>
                </a:gridCol>
              </a:tblGrid>
              <a:tr h="363969">
                <a:tc>
                  <a:txBody>
                    <a:bodyPr/>
                    <a:lstStyle/>
                    <a:p>
                      <a:pPr marL="0" indent="0" algn="ctr"/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上傳時間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/>
                      <a:r>
                        <a:rPr lang="zh-TW" sz="20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檔名格式</a:t>
                      </a:r>
                      <a:endParaRPr lang="zh-TW" sz="20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/>
                      <a:r>
                        <a:rPr lang="zh-TW" sz="2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上傳至</a:t>
                      </a:r>
                      <a:r>
                        <a:rPr lang="en-US" sz="2000" kern="10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E-Portfolio</a:t>
                      </a:r>
                      <a:endParaRPr lang="zh-TW" sz="2000" kern="10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2544537"/>
                  </a:ext>
                </a:extLst>
              </a:tr>
              <a:tr h="1016755">
                <a:tc>
                  <a:txBody>
                    <a:bodyPr/>
                    <a:lstStyle/>
                    <a:p>
                      <a:pPr marL="0" indent="0" algn="ctr"/>
                      <a:r>
                        <a:rPr lang="zh-TW" altLang="en-US" sz="2000" b="0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每月月底</a:t>
                      </a:r>
                    </a:p>
                    <a:p>
                      <a:pPr marL="0" indent="0" algn="ctr"/>
                      <a:r>
                        <a:rPr lang="en-US" sz="20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113.02.28</a:t>
                      </a:r>
                      <a:endParaRPr lang="zh-TW" altLang="en-US" sz="20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indent="0" algn="ctr"/>
                      <a:r>
                        <a:rPr lang="en-US" sz="2000" b="0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113.03.31</a:t>
                      </a:r>
                      <a:endParaRPr lang="zh-TW" altLang="en-US" sz="2000" b="0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indent="0" algn="ctr"/>
                      <a:r>
                        <a:rPr lang="en-US" sz="2000" b="0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113.04.30</a:t>
                      </a:r>
                      <a:endParaRPr lang="zh-TW" altLang="en-US" sz="2000" b="0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月誌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月份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學號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姓名</a:t>
                      </a:r>
                      <a:endParaRPr lang="en-US" altLang="zh-TW" sz="2000" b="0" kern="100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indent="0" algn="ctr"/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月誌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_2_U1082199_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陳小明</a:t>
                      </a:r>
                      <a:endParaRPr lang="zh-TW" altLang="en-US" sz="2000" b="0" kern="100" dirty="0">
                        <a:solidFill>
                          <a:srgbClr val="00206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請參考系網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弘光科技大學實習歷程管理系統操作手冊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→上傳至</a:t>
                      </a:r>
                      <a:r>
                        <a:rPr lang="zh-TW" altLang="en-US" sz="20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實習月誌</a:t>
                      </a:r>
                      <a:endParaRPr lang="zh-TW" altLang="en-US" sz="2000" b="1" kern="100" dirty="0"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7523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451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09507"/>
            <a:ext cx="3618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★實習重要時程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80330F6C-AE20-5B75-FC00-29CEB3226D22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19</a:t>
            </a:r>
            <a:endParaRPr lang="zh-TW" altLang="en-US" dirty="0"/>
          </a:p>
        </p:txBody>
      </p:sp>
      <p:graphicFrame>
        <p:nvGraphicFramePr>
          <p:cNvPr id="3" name="表格 2">
            <a:extLst>
              <a:ext uri="{FF2B5EF4-FFF2-40B4-BE49-F238E27FC236}">
                <a16:creationId xmlns:a16="http://schemas.microsoft.com/office/drawing/2014/main" id="{07637DCF-57B4-2BBF-58B0-83127162DD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170079"/>
              </p:ext>
            </p:extLst>
          </p:nvPr>
        </p:nvGraphicFramePr>
        <p:xfrm>
          <a:off x="330144" y="4537025"/>
          <a:ext cx="8487135" cy="1477211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322825">
                  <a:extLst>
                    <a:ext uri="{9D8B030D-6E8A-4147-A177-3AD203B41FA5}">
                      <a16:colId xmlns:a16="http://schemas.microsoft.com/office/drawing/2014/main" val="1233766681"/>
                    </a:ext>
                  </a:extLst>
                </a:gridCol>
                <a:gridCol w="4174587">
                  <a:extLst>
                    <a:ext uri="{9D8B030D-6E8A-4147-A177-3AD203B41FA5}">
                      <a16:colId xmlns:a16="http://schemas.microsoft.com/office/drawing/2014/main" val="2604176325"/>
                    </a:ext>
                  </a:extLst>
                </a:gridCol>
                <a:gridCol w="2989723">
                  <a:extLst>
                    <a:ext uri="{9D8B030D-6E8A-4147-A177-3AD203B41FA5}">
                      <a16:colId xmlns:a16="http://schemas.microsoft.com/office/drawing/2014/main" val="3093156111"/>
                    </a:ext>
                  </a:extLst>
                </a:gridCol>
              </a:tblGrid>
              <a:tr h="411753">
                <a:tc>
                  <a:txBody>
                    <a:bodyPr/>
                    <a:lstStyle/>
                    <a:p>
                      <a:pPr marL="0" indent="0" algn="ctr"/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上傳時間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/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檔名格式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/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上傳至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E-Portfolio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2544537"/>
                  </a:ext>
                </a:extLst>
              </a:tr>
              <a:tr h="1065458">
                <a:tc>
                  <a:txBody>
                    <a:bodyPr/>
                    <a:lstStyle/>
                    <a:p>
                      <a:pPr marL="0" indent="0" algn="ctr" defTabSz="914400" rtl="0" eaLnBrk="1" latinLnBrk="0" hangingPunct="1"/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113.05.22</a:t>
                      </a:r>
                      <a:endParaRPr lang="zh-TW" altLang="en-US" sz="2000" b="0" kern="1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/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實習報告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機構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學號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姓名</a:t>
                      </a:r>
                    </a:p>
                    <a:p>
                      <a:pPr marL="0" indent="0" algn="ctr" defTabSz="914400" rtl="0" eaLnBrk="1" latinLnBrk="0" hangingPunct="1"/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實習報告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光田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_U1082199_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陳小明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請參考系網</a:t>
                      </a:r>
                      <a:r>
                        <a:rPr lang="en-US" altLang="zh-TW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zh-TW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弘光科技大學實習歷程管理系統操作手冊</a:t>
                      </a:r>
                      <a:r>
                        <a:rPr lang="en-US" altLang="zh-TW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zh-TW" sz="2000" b="0" kern="100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→上傳至</a:t>
                      </a:r>
                      <a:r>
                        <a:rPr lang="zh-TW" altLang="zh-TW" sz="2000" b="1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實習心得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752321"/>
                  </a:ext>
                </a:extLst>
              </a:tr>
            </a:tbl>
          </a:graphicData>
        </a:graphic>
      </p:graphicFrame>
      <p:sp>
        <p:nvSpPr>
          <p:cNvPr id="13" name="文字方塊 12">
            <a:extLst>
              <a:ext uri="{FF2B5EF4-FFF2-40B4-BE49-F238E27FC236}">
                <a16:creationId xmlns:a16="http://schemas.microsoft.com/office/drawing/2014/main" id="{CFEB4940-7E2E-4644-4154-D7FF0BF64049}"/>
              </a:ext>
            </a:extLst>
          </p:cNvPr>
          <p:cNvSpPr txBox="1"/>
          <p:nvPr/>
        </p:nvSpPr>
        <p:spPr>
          <a:xfrm>
            <a:off x="272626" y="843764"/>
            <a:ext cx="8442556" cy="5642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4.【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個人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實習心得反思：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19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上傳檔案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5.【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個人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實習心得報告：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22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三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前上傳檔案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zh-TW" altLang="en-US" sz="2400" dirty="0"/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D7606598-B9A7-C978-1906-019271E1AB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483586"/>
              </p:ext>
            </p:extLst>
          </p:nvPr>
        </p:nvGraphicFramePr>
        <p:xfrm>
          <a:off x="428818" y="1457057"/>
          <a:ext cx="7909275" cy="172783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1293624">
                  <a:extLst>
                    <a:ext uri="{9D8B030D-6E8A-4147-A177-3AD203B41FA5}">
                      <a16:colId xmlns:a16="http://schemas.microsoft.com/office/drawing/2014/main" val="1233766681"/>
                    </a:ext>
                  </a:extLst>
                </a:gridCol>
                <a:gridCol w="3615566">
                  <a:extLst>
                    <a:ext uri="{9D8B030D-6E8A-4147-A177-3AD203B41FA5}">
                      <a16:colId xmlns:a16="http://schemas.microsoft.com/office/drawing/2014/main" val="2604176325"/>
                    </a:ext>
                  </a:extLst>
                </a:gridCol>
                <a:gridCol w="3000085">
                  <a:extLst>
                    <a:ext uri="{9D8B030D-6E8A-4147-A177-3AD203B41FA5}">
                      <a16:colId xmlns:a16="http://schemas.microsoft.com/office/drawing/2014/main" val="3093156111"/>
                    </a:ext>
                  </a:extLst>
                </a:gridCol>
              </a:tblGrid>
              <a:tr h="467995">
                <a:tc>
                  <a:txBody>
                    <a:bodyPr/>
                    <a:lstStyle/>
                    <a:p>
                      <a:pPr marL="0" indent="0" algn="ctr"/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上傳時間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/>
                      <a:r>
                        <a:rPr lang="zh-TW" sz="2000" kern="100" dirty="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檔名格式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04800" algn="ctr"/>
                      <a:r>
                        <a:rPr lang="zh-TW" sz="2000" kern="10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上傳至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E-Portfolio</a:t>
                      </a:r>
                      <a:endParaRPr lang="zh-TW" sz="2000" kern="100">
                        <a:effectLst/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2544537"/>
                  </a:ext>
                </a:extLst>
              </a:tr>
              <a:tr h="1259840">
                <a:tc>
                  <a:txBody>
                    <a:bodyPr/>
                    <a:lstStyle/>
                    <a:p>
                      <a:pPr marL="0" indent="0" algn="ctr"/>
                      <a:r>
                        <a:rPr lang="en-US" sz="2000" b="0" kern="1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113.05.19</a:t>
                      </a:r>
                      <a:endParaRPr lang="zh-TW" altLang="en-US" sz="2000" b="0" kern="1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心得反思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學號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姓名</a:t>
                      </a:r>
                    </a:p>
                    <a:p>
                      <a:pPr marL="96838" indent="0" algn="ctr"/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心得反思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_U1082199_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陳小明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請參考系網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弘光科技大學實習歷程管理系統操作手冊</a:t>
                      </a:r>
                      <a:r>
                        <a:rPr 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2000" b="0" kern="100" dirty="0">
                          <a:solidFill>
                            <a:srgbClr val="00206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→上傳至</a:t>
                      </a:r>
                      <a:r>
                        <a:rPr lang="zh-TW" altLang="en-US" sz="2000" b="1" kern="100" dirty="0"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實習反思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557523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524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09507"/>
            <a:ext cx="36182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★實習重要時程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80330F6C-AE20-5B75-FC00-29CEB3226D22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20</a:t>
            </a:r>
            <a:endParaRPr lang="zh-TW" altLang="en-US" dirty="0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CFEB4940-7E2E-4644-4154-D7FF0BF64049}"/>
              </a:ext>
            </a:extLst>
          </p:cNvPr>
          <p:cNvSpPr txBox="1"/>
          <p:nvPr/>
        </p:nvSpPr>
        <p:spPr>
          <a:xfrm>
            <a:off x="297118" y="1568822"/>
            <a:ext cx="8442556" cy="428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2" algn="just">
              <a:lnSpc>
                <a:spcPts val="3500"/>
              </a:lnSpc>
              <a:spcBef>
                <a:spcPts val="12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6.【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單位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實習分享會</a:t>
            </a:r>
            <a:r>
              <a:rPr lang="en-US" altLang="zh-TW" sz="2400" b="1" dirty="0" err="1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報告簡報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檔：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上傳至創課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(1122_</a:t>
            </a:r>
            <a:r>
              <a:rPr lang="zh-TW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專業實習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作業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實習分享會</a:t>
            </a:r>
            <a:r>
              <a:rPr lang="en-US" altLang="zh-TW" b="1" dirty="0" err="1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報告簡報</a:t>
            </a:r>
            <a:r>
              <a:rPr lang="zh-TW" altLang="en-US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檔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528638" indent="-354013" algn="just">
              <a:lnSpc>
                <a:spcPts val="35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7. 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個人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出勤紀錄</a:t>
            </a:r>
            <a:r>
              <a:rPr lang="en-US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包含</a:t>
            </a:r>
            <a:r>
              <a:rPr lang="zh-TW" altLang="en-US" sz="2400" b="1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簽到表、請假單、補實習證明單</a:t>
            </a:r>
            <a:r>
              <a:rPr lang="zh-TW" altLang="en-US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</a:t>
            </a:r>
            <a:r>
              <a:rPr lang="en-US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六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上傳至創課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(1122_</a:t>
            </a:r>
            <a:r>
              <a:rPr lang="zh-TW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專業實習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作業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實習出勤紀錄</a:t>
            </a:r>
            <a:r>
              <a:rPr lang="en-US" altLang="zh-TW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</a:p>
          <a:p>
            <a:pPr marL="528638" indent="-354013" algn="just">
              <a:lnSpc>
                <a:spcPts val="35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8.【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個人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實習心得報告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及</a:t>
            </a:r>
            <a:r>
              <a:rPr lang="zh-TW" altLang="en-US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出勤紀錄</a:t>
            </a:r>
            <a:r>
              <a:rPr lang="en-US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包含</a:t>
            </a:r>
            <a:r>
              <a:rPr lang="zh-TW" altLang="en-US" sz="2400" b="1" u="sng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簽到表、請假單、補實習證明單</a:t>
            </a:r>
            <a:r>
              <a:rPr lang="zh-TW" altLang="en-US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</a:t>
            </a:r>
            <a:r>
              <a:rPr lang="en-US" altLang="zh-TW" sz="2400" b="1" u="sng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30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繳交紙本</a:t>
            </a:r>
            <a:endParaRPr lang="en-US" altLang="zh-TW" sz="2400" b="1" u="sng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buSzPct val="80000"/>
            </a:pP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9.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【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團體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】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實習分享會：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30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口頭報告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5168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51383"/>
            <a:ext cx="64748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上傳至</a:t>
            </a:r>
            <a:r>
              <a:rPr kumimoji="1" lang="en-US" altLang="zh-TW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E-Portfolio</a:t>
            </a:r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操作流程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537503" y="838119"/>
            <a:ext cx="7999670" cy="2371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弘光首頁→在校學生→登入→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E-Portfolio→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前往學生系統→實習歷程→實習基本資料→實習心得→新增心得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實習學年改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112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，學期改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2)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上傳檔案限制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10MB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以內，實習心得及實習活動相片可分開上傳。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C279B893-FEC8-FBFD-9537-56D929E898C2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21</a:t>
            </a:r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17982CE4-637B-C197-76D7-0D538D9471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77"/>
          <a:stretch/>
        </p:blipFill>
        <p:spPr bwMode="auto">
          <a:xfrm>
            <a:off x="1489171" y="3184937"/>
            <a:ext cx="6165658" cy="338925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2D2BE72B-C141-3768-6F92-12820EC4F8A0}"/>
              </a:ext>
            </a:extLst>
          </p:cNvPr>
          <p:cNvSpPr/>
          <p:nvPr/>
        </p:nvSpPr>
        <p:spPr>
          <a:xfrm>
            <a:off x="1489171" y="4879562"/>
            <a:ext cx="1278092" cy="132529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646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51383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實習報告</a:t>
            </a:r>
            <a:endParaRPr kumimoji="1" lang="zh-CN" altLang="en-US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683443" y="1282390"/>
            <a:ext cx="7587471" cy="53204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報告格式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23888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</a:pP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以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A4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紙張直立式橫寫，封面頁、封底頁及各章節段落標題以外之內容文字，字體限為標楷體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#12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，段落標題得以粗黑較大字體標示，全份報告至少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 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頁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含封面頁及封底頁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90562" indent="-51435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 startAt="2"/>
            </a:pP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書面報告：繳交實習報告紙本時，請</a:t>
            </a:r>
            <a:r>
              <a:rPr lang="zh-TW" altLang="zh-TW" sz="2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雙面列印、釘左上角一針即可，勿膠裝、環裝</a:t>
            </a:r>
            <a:r>
              <a:rPr lang="zh-TW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 startAt="2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詳細規定項目請見實習手冊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P41-43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 startAt="2"/>
            </a:pPr>
            <a:endParaRPr lang="zh-TW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 startAt="2"/>
            </a:pP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6694443D-4FFB-9562-0833-176CB3DE8FE0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6276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40497"/>
            <a:ext cx="4599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實習分享會注意事項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864720" y="1282390"/>
            <a:ext cx="7607093" cy="4026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日期：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30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四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。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一律必須參加，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無故未參加扣實習總成績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每家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實習機構至少推派實習生一名代表上台報告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10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分鐘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如以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影片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方式呈現者，由系主任視其表現外加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實習總成績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1-3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zh-TW" altLang="en-US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報告簡報請於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年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05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月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23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日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五</a:t>
            </a: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前上傳至創課。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其他注意事項請詳閱實習手冊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P34-35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7801BF68-A531-98A7-4822-F53EE3668118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7487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714E83F-7749-0533-50BD-2709DAC6B685}"/>
              </a:ext>
            </a:extLst>
          </p:cNvPr>
          <p:cNvSpPr txBox="1"/>
          <p:nvPr/>
        </p:nvSpPr>
        <p:spPr>
          <a:xfrm>
            <a:off x="864720" y="151383"/>
            <a:ext cx="26372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上傳至創課</a:t>
            </a:r>
            <a:endParaRPr kumimoji="1" lang="en-US" altLang="zh-TW" sz="3600" spc="225" dirty="0">
              <a:solidFill>
                <a:srgbClr val="0000FF"/>
              </a:solidFill>
              <a:latin typeface="華康超明體" panose="02020C09000000000000" pitchFamily="49" charset="-120"/>
              <a:ea typeface="華康超明體" panose="02020C09000000000000" pitchFamily="49" charset="-120"/>
              <a:cs typeface="Microsoft YaHei" charset="-122"/>
            </a:endParaRP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5F09E968-DAEC-244D-581E-660764D5EB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720" y="2419849"/>
            <a:ext cx="7822080" cy="4013755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E3FB3C53-EDF9-491E-F672-49CC8ACE122C}"/>
              </a:ext>
            </a:extLst>
          </p:cNvPr>
          <p:cNvSpPr txBox="1"/>
          <p:nvPr/>
        </p:nvSpPr>
        <p:spPr>
          <a:xfrm>
            <a:off x="864720" y="952135"/>
            <a:ext cx="8032173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AutoNum type="circleNumWdWhitePlain"/>
            </a:pP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1122_</a:t>
            </a:r>
            <a:r>
              <a:rPr lang="zh-TW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專業實習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作業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實習分享會</a:t>
            </a:r>
            <a:r>
              <a:rPr lang="en-US" altLang="zh-TW" sz="2400" b="1" dirty="0" err="1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報告簡報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檔</a:t>
            </a:r>
            <a:endParaRPr lang="en-US" altLang="zh-TW" sz="24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457200" indent="-457200">
              <a:spcBef>
                <a:spcPts val="600"/>
              </a:spcBef>
              <a:buFont typeface="Wingdings" panose="05000000000000000000" pitchFamily="2" charset="2"/>
              <a:buAutoNum type="circleNumWdWhitePlain"/>
            </a:pP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1122_</a:t>
            </a:r>
            <a:r>
              <a:rPr lang="zh-TW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專業實習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作業</a:t>
            </a:r>
            <a:r>
              <a:rPr lang="en-US" altLang="zh-TW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實習出勤紀錄</a:t>
            </a:r>
            <a:endParaRPr lang="en-US" altLang="zh-TW" sz="24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342900" indent="2841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包含簽到表、請假單、補實習證明單等</a:t>
            </a:r>
            <a:endParaRPr lang="zh-TW" altLang="en-US" sz="32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4710D7A-DA09-D022-9A05-FAE047036402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24</a:t>
            </a:r>
            <a:endParaRPr lang="zh-TW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6A64082C-84C5-0F26-CC8B-CFA90E3081C9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椭圆 23">
            <a:extLst>
              <a:ext uri="{FF2B5EF4-FFF2-40B4-BE49-F238E27FC236}">
                <a16:creationId xmlns:a16="http://schemas.microsoft.com/office/drawing/2014/main" id="{8AC79C94-2887-5C1D-0D7D-B9992000B998}"/>
              </a:ext>
            </a:extLst>
          </p:cNvPr>
          <p:cNvSpPr/>
          <p:nvPr/>
        </p:nvSpPr>
        <p:spPr>
          <a:xfrm>
            <a:off x="8737094" y="286162"/>
            <a:ext cx="159203" cy="159204"/>
          </a:xfrm>
          <a:prstGeom prst="ellipse">
            <a:avLst/>
          </a:pr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sp>
        <p:nvSpPr>
          <p:cNvPr id="8" name="文本框 24">
            <a:extLst>
              <a:ext uri="{FF2B5EF4-FFF2-40B4-BE49-F238E27FC236}">
                <a16:creationId xmlns:a16="http://schemas.microsoft.com/office/drawing/2014/main" id="{F575161E-DC92-5F1E-14BF-2207675A6964}"/>
              </a:ext>
            </a:extLst>
          </p:cNvPr>
          <p:cNvSpPr txBox="1"/>
          <p:nvPr/>
        </p:nvSpPr>
        <p:spPr>
          <a:xfrm>
            <a:off x="8205554" y="227264"/>
            <a:ext cx="532518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1350" b="1" i="1" dirty="0">
                <a:solidFill>
                  <a:srgbClr val="D0AA8C"/>
                </a:solidFill>
              </a:rPr>
              <a:t>HBA</a:t>
            </a:r>
            <a:endParaRPr kumimoji="1" lang="zh-CN" altLang="en-US" sz="1350" b="1" i="1" dirty="0">
              <a:solidFill>
                <a:srgbClr val="D0AA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23734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51383"/>
            <a:ext cx="4599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實習總成績計算方式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graphicFrame>
        <p:nvGraphicFramePr>
          <p:cNvPr id="3" name="表格 3">
            <a:extLst>
              <a:ext uri="{FF2B5EF4-FFF2-40B4-BE49-F238E27FC236}">
                <a16:creationId xmlns:a16="http://schemas.microsoft.com/office/drawing/2014/main" id="{422374F9-2CDC-1113-16D4-228AB50827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1075753"/>
              </p:ext>
            </p:extLst>
          </p:nvPr>
        </p:nvGraphicFramePr>
        <p:xfrm>
          <a:off x="625642" y="1269014"/>
          <a:ext cx="7846170" cy="4930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0990">
                  <a:extLst>
                    <a:ext uri="{9D8B030D-6E8A-4147-A177-3AD203B41FA5}">
                      <a16:colId xmlns:a16="http://schemas.microsoft.com/office/drawing/2014/main" val="3209847986"/>
                    </a:ext>
                  </a:extLst>
                </a:gridCol>
                <a:gridCol w="3329790">
                  <a:extLst>
                    <a:ext uri="{9D8B030D-6E8A-4147-A177-3AD203B41FA5}">
                      <a16:colId xmlns:a16="http://schemas.microsoft.com/office/drawing/2014/main" val="2869960434"/>
                    </a:ext>
                  </a:extLst>
                </a:gridCol>
                <a:gridCol w="2615390">
                  <a:extLst>
                    <a:ext uri="{9D8B030D-6E8A-4147-A177-3AD203B41FA5}">
                      <a16:colId xmlns:a16="http://schemas.microsoft.com/office/drawing/2014/main" val="3100915544"/>
                    </a:ext>
                  </a:extLst>
                </a:gridCol>
              </a:tblGrid>
              <a:tr h="55446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DFKai-SB"/>
                        <a:buNone/>
                      </a:pPr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實習情況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944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DFKai-SB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rgbClr val="FFFF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DFKai-SB"/>
                        </a:rPr>
                        <a:t>評分項目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9445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FFFF"/>
                        </a:buClr>
                        <a:buSzPts val="1800"/>
                        <a:buFont typeface="DFKai-SB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rgbClr val="FFFFFF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DFKai-SB"/>
                        </a:rPr>
                        <a:t>分數比例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9445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7446127"/>
                  </a:ext>
                </a:extLst>
              </a:tr>
              <a:tr h="678219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一般狀況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en-US" sz="2400" b="1" i="0" u="none" strike="noStrike" cap="none" dirty="0" err="1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DFKai-SB"/>
                        </a:rPr>
                        <a:t>實習機構評分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en-US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DFKai-SB"/>
                        </a:rPr>
                        <a:t>60%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1931814"/>
                  </a:ext>
                </a:extLst>
              </a:tr>
              <a:tr h="1058779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zh-TW" altLang="en-US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DFKai-SB"/>
                        </a:rPr>
                        <a:t>實習輔導訪視</a:t>
                      </a:r>
                      <a:r>
                        <a:rPr lang="en-US" sz="2400" b="1" i="0" u="none" strike="noStrike" cap="none" dirty="0" err="1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DFKai-SB"/>
                        </a:rPr>
                        <a:t>老師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  <a:tabLst/>
                        <a:defRPr/>
                      </a:pPr>
                      <a:r>
                        <a:rPr lang="zh-HK" altLang="zh-TW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訪</a:t>
                      </a:r>
                      <a:r>
                        <a:rPr lang="zh-TW" altLang="zh-TW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視</a:t>
                      </a:r>
                      <a:r>
                        <a:rPr lang="zh-TW" altLang="en-US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 </a:t>
                      </a:r>
                      <a:r>
                        <a:rPr lang="en-US" altLang="zh-TW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20%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  <a:tabLst/>
                        <a:defRPr/>
                      </a:pPr>
                      <a:r>
                        <a:rPr lang="zh-TW" altLang="zh-TW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書面報告</a:t>
                      </a:r>
                      <a:r>
                        <a:rPr lang="zh-TW" altLang="en-US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 </a:t>
                      </a:r>
                      <a:r>
                        <a:rPr lang="en-US" altLang="zh-TW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20%</a:t>
                      </a:r>
                      <a:endParaRPr sz="2400" b="1" i="0" u="none" strike="noStrike" cap="none" dirty="0">
                        <a:solidFill>
                          <a:srgbClr val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  <a:sym typeface="Arial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458732"/>
                  </a:ext>
                </a:extLst>
              </a:tr>
              <a:tr h="786054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zh-TW" altLang="zh-TW" sz="2400" b="1" i="0" u="none" strike="noStrike" kern="1200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補實習</a:t>
                      </a:r>
                      <a:r>
                        <a:rPr lang="zh-TW" altLang="en-US" sz="2400" b="1" dirty="0"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狀況</a:t>
                      </a: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zh-TW" altLang="zh-TW" sz="2400" b="1" i="0" u="none" strike="noStrike" kern="1200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原實習機構</a:t>
                      </a:r>
                      <a:endParaRPr sz="2400" b="1" i="0" u="none" strike="noStrike" kern="1200" cap="none" dirty="0">
                        <a:solidFill>
                          <a:srgbClr val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  <a:tabLst/>
                        <a:defRPr/>
                      </a:pPr>
                      <a:r>
                        <a:rPr lang="en-US" altLang="zh-TW" sz="2400" b="1" i="0" u="none" strike="noStrike" kern="1200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30%</a:t>
                      </a:r>
                      <a:endParaRPr sz="2400" b="1" i="0" u="none" strike="noStrike" cap="none" dirty="0">
                        <a:solidFill>
                          <a:srgbClr val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  <a:sym typeface="Arial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5248873"/>
                  </a:ext>
                </a:extLst>
              </a:tr>
              <a:tr h="962527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zh-TW" altLang="zh-TW" sz="2400" b="1" i="0" u="none" strike="noStrike" kern="1200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實習輔導訪視老師</a:t>
                      </a:r>
                      <a:endParaRPr sz="2400" b="1" i="0" u="none" strike="noStrike" kern="1200" cap="none" dirty="0">
                        <a:solidFill>
                          <a:srgbClr val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  <a:tabLst/>
                        <a:defRPr/>
                      </a:pPr>
                      <a:r>
                        <a:rPr lang="zh-TW" altLang="en-US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訪視 </a:t>
                      </a:r>
                      <a:r>
                        <a:rPr lang="en-US" altLang="zh-TW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15%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  <a:tabLst/>
                        <a:defRPr/>
                      </a:pPr>
                      <a:r>
                        <a:rPr lang="zh-TW" altLang="en-US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書面報告 </a:t>
                      </a:r>
                      <a:r>
                        <a:rPr lang="en-US" altLang="zh-TW" sz="2400" b="1" i="0" u="none" strike="noStrike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  <a:sym typeface="Arial"/>
                        </a:rPr>
                        <a:t>15%</a:t>
                      </a:r>
                      <a:endParaRPr lang="zh-TW" altLang="en-US" sz="2400" b="1" i="0" u="none" strike="noStrike" cap="none" dirty="0">
                        <a:solidFill>
                          <a:srgbClr val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  <a:sym typeface="Arial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9220121"/>
                  </a:ext>
                </a:extLst>
              </a:tr>
              <a:tr h="890337">
                <a:tc v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endParaRPr sz="2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</a:pPr>
                      <a:r>
                        <a:rPr lang="zh-TW" altLang="zh-TW" sz="2400" b="1" i="0" u="none" strike="noStrike" kern="1200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補實習機構</a:t>
                      </a:r>
                      <a:endParaRPr sz="2400" b="1" i="0" u="none" strike="noStrike" kern="1200" cap="none" dirty="0">
                        <a:solidFill>
                          <a:srgbClr val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3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DFKai-SB"/>
                        <a:buNone/>
                        <a:tabLst/>
                        <a:defRPr/>
                      </a:pPr>
                      <a:r>
                        <a:rPr lang="en-US" altLang="zh-TW" sz="2400" b="1" i="0" u="none" strike="noStrike" kern="1200" cap="none" dirty="0">
                          <a:solidFill>
                            <a:srgbClr val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itchFamily="18" charset="0"/>
                        </a:rPr>
                        <a:t> 40%</a:t>
                      </a:r>
                      <a:endParaRPr sz="2400" b="1" i="0" u="none" strike="noStrike" cap="none" dirty="0">
                        <a:solidFill>
                          <a:srgbClr val="000000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itchFamily="18" charset="0"/>
                        <a:sym typeface="Arial"/>
                      </a:endParaRPr>
                    </a:p>
                  </a:txBody>
                  <a:tcPr marL="91450" marR="91450" marT="45700" marB="45700" anchor="ctr">
                    <a:lnL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39445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7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8826414"/>
                  </a:ext>
                </a:extLst>
              </a:tr>
            </a:tbl>
          </a:graphicData>
        </a:graphic>
      </p:graphicFrame>
      <p:sp>
        <p:nvSpPr>
          <p:cNvPr id="4" name="文字方塊 3">
            <a:extLst>
              <a:ext uri="{FF2B5EF4-FFF2-40B4-BE49-F238E27FC236}">
                <a16:creationId xmlns:a16="http://schemas.microsoft.com/office/drawing/2014/main" id="{5AFE5630-A808-5724-E0ED-3B1E357AAD12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4302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40497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實習獎勵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658205" y="1518990"/>
            <a:ext cx="7612709" cy="3217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2" algn="just">
              <a:lnSpc>
                <a:spcPts val="3500"/>
              </a:lnSpc>
              <a:spcBef>
                <a:spcPts val="1200"/>
              </a:spcBef>
              <a:buSzPct val="80000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實習期間，有下列情形者，得以獎勵：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1200"/>
              </a:spcBef>
              <a:buSzPct val="80000"/>
            </a:pP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實習時有優良表現，經考核良好或有特殊事跡者，記大功一次，並加實習總成績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5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分。</a:t>
            </a:r>
          </a:p>
          <a:p>
            <a:pPr marL="633412" indent="-457200" algn="just">
              <a:lnSpc>
                <a:spcPts val="3500"/>
              </a:lnSpc>
              <a:spcBef>
                <a:spcPts val="1200"/>
              </a:spcBef>
              <a:buSzPct val="80000"/>
              <a:buFont typeface="+mj-lt"/>
              <a:buAutoNum type="arabicPeriod" startAt="2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服務熱忱提高校譽有特殊事實者，記小功一次，並加實習總成績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2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分。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3D37338D-6239-F5F4-D643-3201596D8814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26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8100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51383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實習懲戒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837432" y="1038313"/>
            <a:ext cx="7260001" cy="396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6212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實習期間，有下列情形者，得以懲戒：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未經許可私自調換實習場所、私自調班、遲到早退、曠班、不愛惜公物或任意破壞、實習態度不佳，禮節欠佳不聽規勸、有偷竊、擅離實習單位辦私事、不接受指導或工作、服裝、態度屢犯不改者。</a:t>
            </a:r>
            <a:endParaRPr lang="en-US" altLang="zh-TW" sz="28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76212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</a:pP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按情節輕重給予懲戒並扣實習成績，嚴重者，勒令停止實習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請詳閱實習手冊</a:t>
            </a:r>
            <a:r>
              <a: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P35-36)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7C0D2BE-348B-1283-0E3B-50B604B66619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3431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53834" y="162269"/>
            <a:ext cx="3127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其他重要事項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253483" y="952649"/>
            <a:ext cx="8471654" cy="5436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報到日期：請按實習單位規定之時間、地點辦理實習報到。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實習指導費用：統一由學校支付給實習單位。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實習注意事項：實習期間切勿額外與實習機構簽訂任何契約；如有任何問題請與實習輔導訪視老師或系辦聯絡。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實習個別計畫及合約書者：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81075" indent="-446088" algn="just">
              <a:lnSpc>
                <a:spcPts val="3500"/>
              </a:lnSpc>
              <a:buSzPct val="80000"/>
              <a:tabLst>
                <a:tab pos="623888" algn="l"/>
              </a:tabLst>
            </a:pP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合約書：由系辦統一掃描檔傳至創課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(1122_</a:t>
            </a:r>
            <a:r>
              <a:rPr lang="zh-TW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專業實習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教材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實習合約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981075" indent="-446088" algn="just">
              <a:lnSpc>
                <a:spcPts val="3500"/>
              </a:lnSpc>
              <a:buSzPct val="80000"/>
            </a:pPr>
            <a:r>
              <a:rPr lang="en-US" altLang="zh-TW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(2)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實習個別計畫書：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236662" indent="-342900" algn="just">
              <a:lnSpc>
                <a:spcPts val="3500"/>
              </a:lnSpc>
              <a:buSzPct val="80000"/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正本將於實習期中返校座談會發放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1236662" indent="-342900" algn="just">
              <a:lnSpc>
                <a:spcPts val="3500"/>
              </a:lnSpc>
              <a:buSzPct val="80000"/>
              <a:buFont typeface="Arial" panose="020B0604020202020204" pitchFamily="34" charset="0"/>
              <a:buChar char="•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系辦統一掃描檔傳至創課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(1122_</a:t>
            </a:r>
            <a:r>
              <a:rPr lang="zh-TW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專業實習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教材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lang="zh-TW" altLang="en-US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實習計畫書</a:t>
            </a:r>
            <a:r>
              <a:rPr lang="en-US" altLang="zh-TW" sz="2400" b="1" dirty="0">
                <a:solidFill>
                  <a:srgbClr val="7030A0"/>
                </a:solidFill>
                <a:highlight>
                  <a:srgbClr val="FFFF00"/>
                </a:highligh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 )</a:t>
            </a: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>
              <a:solidFill>
                <a:srgbClr val="FF0000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buSzPct val="80000"/>
              <a:buFont typeface="+mj-lt"/>
              <a:buAutoNum type="arabicPeriod" startAt="5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實習相關表單可至系網「實習專區」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&gt;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「表單下載」搜尋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38DF5C96-C367-981B-4724-0ACA7DC883C5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28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389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926897" y="5780314"/>
            <a:ext cx="6217103" cy="220436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0" b="38483"/>
          <a:stretch/>
        </p:blipFill>
        <p:spPr>
          <a:xfrm>
            <a:off x="0" y="1993427"/>
            <a:ext cx="9144000" cy="2620370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1993427"/>
            <a:ext cx="9144000" cy="2620370"/>
          </a:xfrm>
          <a:prstGeom prst="rect">
            <a:avLst/>
          </a:prstGeom>
          <a:gradFill>
            <a:gsLst>
              <a:gs pos="16000">
                <a:srgbClr val="394454"/>
              </a:gs>
              <a:gs pos="98000">
                <a:srgbClr val="394454">
                  <a:alpha val="46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grpSp>
        <p:nvGrpSpPr>
          <p:cNvPr id="15" name="组 14"/>
          <p:cNvGrpSpPr/>
          <p:nvPr/>
        </p:nvGrpSpPr>
        <p:grpSpPr>
          <a:xfrm>
            <a:off x="470848" y="1481635"/>
            <a:ext cx="2896738" cy="1494431"/>
            <a:chOff x="955343" y="1201002"/>
            <a:chExt cx="3862317" cy="1992574"/>
          </a:xfrm>
          <a:effectLst>
            <a:outerShdw blurRad="50800" dist="76200" dir="5400000" algn="t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955343" y="1392072"/>
              <a:ext cx="3862317" cy="1801504"/>
            </a:xfrm>
            <a:prstGeom prst="rect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4" name="三角形 13"/>
            <p:cNvSpPr/>
            <p:nvPr/>
          </p:nvSpPr>
          <p:spPr>
            <a:xfrm>
              <a:off x="2714097" y="1201002"/>
              <a:ext cx="344809" cy="245660"/>
            </a:xfrm>
            <a:prstGeom prst="triangle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37" name="矩形 36"/>
            <p:cNvSpPr/>
            <p:nvPr/>
          </p:nvSpPr>
          <p:spPr>
            <a:xfrm>
              <a:off x="955343" y="3002018"/>
              <a:ext cx="3862317" cy="191557"/>
            </a:xfrm>
            <a:prstGeom prst="rect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78684" y="1665879"/>
            <a:ext cx="11272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66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02</a:t>
            </a:r>
            <a:endParaRPr kumimoji="1" lang="zh-CN" altLang="en-US" sz="66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 rot="16200000">
            <a:off x="2024572" y="2123799"/>
            <a:ext cx="870356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en-US" altLang="zh-CN" sz="825" dirty="0">
                <a:solidFill>
                  <a:schemeClr val="bg1"/>
                </a:solidFill>
              </a:rPr>
              <a:t>PART </a:t>
            </a:r>
            <a:endParaRPr kumimoji="1"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57629" y="3149394"/>
            <a:ext cx="8228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4000" b="1" spc="450" dirty="0">
                <a:solidFill>
                  <a:schemeClr val="bg1"/>
                </a:solidFill>
                <a:effectLst>
                  <a:outerShdw blurRad="114300" dist="76200" dir="18900000" algn="bl" rotWithShape="0">
                    <a:prstClr val="black">
                      <a:alpha val="19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實習重大事件、突發狀況及通報</a:t>
            </a:r>
            <a:endParaRPr kumimoji="1" lang="zh-CN" altLang="en-US" sz="4000" b="1" spc="450" dirty="0">
              <a:solidFill>
                <a:schemeClr val="bg1"/>
              </a:solidFill>
              <a:effectLst>
                <a:outerShdw blurRad="114300" dist="76200" dir="18900000" algn="bl" rotWithShape="0">
                  <a:prstClr val="black">
                    <a:alpha val="19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15FEA339-3ECE-3C99-48C1-A8712C832699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29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9783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40497"/>
            <a:ext cx="4599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實習突發狀況及通報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376617" y="1158891"/>
            <a:ext cx="7894297" cy="4540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實習突發狀況進行分類通報，實習重大事務請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務必通知實習輔導訪視老師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，並由實習輔導訪視老師填寫「弘光科技大學學生校外實習特殊問題及緊急事件通報表」。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一般問題，如學生實習適應不良，務必請實習輔導訪視老師妥善輔導並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通報各系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，依各系輔導及離退轉介機制辦理。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 startAt="4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性侵害、性騷擾、性霸凌事件及重大校安事件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例如：重大意外傷害、職災、車禍等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、敬請「即刻」通知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校安中心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，以便通報教育部校安系統。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 startAt="4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勞資糾紛、法律相關問題或其他重大事件請通報</a:t>
            </a:r>
            <a:r>
              <a:rPr lang="zh-TW" altLang="en-US" sz="20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教務處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1B7CAE58-6A22-B416-7979-421F8A89D3BC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30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24203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926897" y="5780314"/>
            <a:ext cx="6217103" cy="220436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0" b="38483"/>
          <a:stretch/>
        </p:blipFill>
        <p:spPr>
          <a:xfrm>
            <a:off x="0" y="1993427"/>
            <a:ext cx="9144000" cy="2620370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1993427"/>
            <a:ext cx="9144000" cy="2620370"/>
          </a:xfrm>
          <a:prstGeom prst="rect">
            <a:avLst/>
          </a:prstGeom>
          <a:gradFill>
            <a:gsLst>
              <a:gs pos="16000">
                <a:srgbClr val="394454"/>
              </a:gs>
              <a:gs pos="98000">
                <a:srgbClr val="394454">
                  <a:alpha val="46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grpSp>
        <p:nvGrpSpPr>
          <p:cNvPr id="15" name="组 14"/>
          <p:cNvGrpSpPr/>
          <p:nvPr/>
        </p:nvGrpSpPr>
        <p:grpSpPr>
          <a:xfrm>
            <a:off x="470848" y="1481635"/>
            <a:ext cx="2896738" cy="1494431"/>
            <a:chOff x="955343" y="1201002"/>
            <a:chExt cx="3862317" cy="1992574"/>
          </a:xfrm>
          <a:effectLst>
            <a:outerShdw blurRad="50800" dist="76200" dir="5400000" algn="t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955343" y="1392072"/>
              <a:ext cx="3862317" cy="1801504"/>
            </a:xfrm>
            <a:prstGeom prst="rect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4" name="三角形 13"/>
            <p:cNvSpPr/>
            <p:nvPr/>
          </p:nvSpPr>
          <p:spPr>
            <a:xfrm>
              <a:off x="2714097" y="1201002"/>
              <a:ext cx="344809" cy="245660"/>
            </a:xfrm>
            <a:prstGeom prst="triangle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37" name="矩形 36"/>
            <p:cNvSpPr/>
            <p:nvPr/>
          </p:nvSpPr>
          <p:spPr>
            <a:xfrm>
              <a:off x="955343" y="3002018"/>
              <a:ext cx="3862317" cy="191557"/>
            </a:xfrm>
            <a:prstGeom prst="rect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78684" y="1665879"/>
            <a:ext cx="11272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66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03</a:t>
            </a:r>
            <a:endParaRPr kumimoji="1" lang="zh-CN" altLang="en-US" sz="66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 rot="16200000">
            <a:off x="2024572" y="2123799"/>
            <a:ext cx="870356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en-US" altLang="zh-CN" sz="825" dirty="0">
                <a:solidFill>
                  <a:schemeClr val="bg1"/>
                </a:solidFill>
              </a:rPr>
              <a:t>PART </a:t>
            </a:r>
            <a:endParaRPr kumimoji="1"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57629" y="3149394"/>
            <a:ext cx="8228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4000" b="1" spc="450" dirty="0">
                <a:solidFill>
                  <a:schemeClr val="bg1"/>
                </a:solidFill>
                <a:effectLst>
                  <a:outerShdw blurRad="114300" dist="76200" dir="18900000" algn="bl" rotWithShape="0">
                    <a:prstClr val="black">
                      <a:alpha val="19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交通安全宣導</a:t>
            </a:r>
            <a:endParaRPr kumimoji="1" lang="zh-CN" altLang="en-US" sz="4000" b="1" spc="450" dirty="0">
              <a:solidFill>
                <a:schemeClr val="bg1"/>
              </a:solidFill>
              <a:effectLst>
                <a:outerShdw blurRad="114300" dist="76200" dir="18900000" algn="bl" rotWithShape="0">
                  <a:prstClr val="black">
                    <a:alpha val="19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7C32BA78-DA27-16DD-298A-ABE6485DEEF8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31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6767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40497"/>
            <a:ext cx="31277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交通安全宣導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978350" y="854670"/>
            <a:ext cx="7260001" cy="18461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注意交通安全：</a:t>
            </a: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23888" algn="just">
              <a:lnSpc>
                <a:spcPts val="3500"/>
              </a:lnSpc>
              <a:buSzPct val="80000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實習期間騎機車或開車者，務必注意交通安全，且須保持適當距離，切勿搶快。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路口安全懶人包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&lt;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資料來源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:</a:t>
            </a:r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交通安全入口網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&gt;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4E7D75F-0DCB-24AA-5926-5583DED719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292" y="2698898"/>
            <a:ext cx="3076910" cy="184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16386CB8-6558-DB3E-D7F8-B604AFEC1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3290" y="4651904"/>
            <a:ext cx="3076910" cy="184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8">
            <a:extLst>
              <a:ext uri="{FF2B5EF4-FFF2-40B4-BE49-F238E27FC236}">
                <a16:creationId xmlns:a16="http://schemas.microsoft.com/office/drawing/2014/main" id="{69713AFF-B0DE-2996-28F7-FB60F3332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819" y="2700816"/>
            <a:ext cx="3076910" cy="184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1">
            <a:extLst>
              <a:ext uri="{FF2B5EF4-FFF2-40B4-BE49-F238E27FC236}">
                <a16:creationId xmlns:a16="http://schemas.microsoft.com/office/drawing/2014/main" id="{D444F25A-5218-21B5-4D4A-D152332FD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819" y="4648068"/>
            <a:ext cx="3076910" cy="1846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2CFA4DB6-E31F-26BC-184B-56BA29DF5348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32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3578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926897" y="5780314"/>
            <a:ext cx="6217103" cy="220436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0" b="38483"/>
          <a:stretch/>
        </p:blipFill>
        <p:spPr>
          <a:xfrm>
            <a:off x="0" y="1993427"/>
            <a:ext cx="9144000" cy="2620370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1993427"/>
            <a:ext cx="9144000" cy="2620370"/>
          </a:xfrm>
          <a:prstGeom prst="rect">
            <a:avLst/>
          </a:prstGeom>
          <a:gradFill>
            <a:gsLst>
              <a:gs pos="16000">
                <a:srgbClr val="394454"/>
              </a:gs>
              <a:gs pos="98000">
                <a:srgbClr val="394454">
                  <a:alpha val="46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grpSp>
        <p:nvGrpSpPr>
          <p:cNvPr id="15" name="组 14"/>
          <p:cNvGrpSpPr/>
          <p:nvPr/>
        </p:nvGrpSpPr>
        <p:grpSpPr>
          <a:xfrm>
            <a:off x="470848" y="1481635"/>
            <a:ext cx="2896738" cy="1494431"/>
            <a:chOff x="955343" y="1201002"/>
            <a:chExt cx="3862317" cy="1992574"/>
          </a:xfrm>
          <a:effectLst>
            <a:outerShdw blurRad="50800" dist="76200" dir="5400000" algn="t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955343" y="1392072"/>
              <a:ext cx="3862317" cy="1801504"/>
            </a:xfrm>
            <a:prstGeom prst="rect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4" name="三角形 13"/>
            <p:cNvSpPr/>
            <p:nvPr/>
          </p:nvSpPr>
          <p:spPr>
            <a:xfrm>
              <a:off x="2714097" y="1201002"/>
              <a:ext cx="344809" cy="245660"/>
            </a:xfrm>
            <a:prstGeom prst="triangle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37" name="矩形 36"/>
            <p:cNvSpPr/>
            <p:nvPr/>
          </p:nvSpPr>
          <p:spPr>
            <a:xfrm>
              <a:off x="955343" y="3002018"/>
              <a:ext cx="3862317" cy="191557"/>
            </a:xfrm>
            <a:prstGeom prst="rect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78684" y="1665879"/>
            <a:ext cx="11272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66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04</a:t>
            </a:r>
            <a:endParaRPr kumimoji="1" lang="zh-CN" altLang="en-US" sz="66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 rot="16200000">
            <a:off x="2024572" y="2123799"/>
            <a:ext cx="870356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en-US" altLang="zh-CN" sz="825" dirty="0">
                <a:solidFill>
                  <a:schemeClr val="bg1"/>
                </a:solidFill>
              </a:rPr>
              <a:t>PART </a:t>
            </a:r>
            <a:endParaRPr kumimoji="1"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57629" y="3149394"/>
            <a:ext cx="82287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TW" altLang="en-US" sz="4000" b="1" spc="450" dirty="0">
                <a:solidFill>
                  <a:schemeClr val="bg1"/>
                </a:solidFill>
                <a:effectLst>
                  <a:outerShdw blurRad="114300" dist="76200" dir="18900000" algn="bl" rotWithShape="0">
                    <a:prstClr val="black">
                      <a:alpha val="19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性侵害、性騷擾、性霸凌說明</a:t>
            </a:r>
            <a:endParaRPr kumimoji="1" lang="zh-CN" altLang="en-US" sz="4000" b="1" spc="450" dirty="0">
              <a:solidFill>
                <a:schemeClr val="bg1"/>
              </a:solidFill>
              <a:effectLst>
                <a:outerShdw blurRad="114300" dist="76200" dir="18900000" algn="bl" rotWithShape="0">
                  <a:prstClr val="black">
                    <a:alpha val="19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EBC351E-F9F6-B565-1BC9-6DC5129A07BF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33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91099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601579" y="1282390"/>
            <a:ext cx="7870233" cy="36543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確保安全：自我冷靜，不激怒對方，明確而嚴肅的語氣拒絕，儘速進入明亮或人群眾多之處。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尋求支持：立刻向信任的人（同學、同事、老師或是家人）訴說您的遭遇，一方面可獲得他人的支持與瞭解，二來知悉者可成為您未來提起申訴時的間接證據。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保全證據</a:t>
            </a:r>
          </a:p>
          <a:p>
            <a:pPr marL="633412" indent="-457200" algn="just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buSzPct val="80000"/>
              <a:buFont typeface="+mj-lt"/>
              <a:buAutoNum type="arabicPeriod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實習突發狀況進行分類通報，請詳閱實習手冊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P36</a:t>
            </a:r>
            <a:endParaRPr lang="zh-TW" altLang="en-US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27A17DE6-5F24-68EF-B3BC-32AEA89EE314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34</a:t>
            </a:r>
            <a:endParaRPr lang="zh-TW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875606" y="238471"/>
            <a:ext cx="83311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8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實習遇到「性侵害、性騷擾、性霸凌」怎麼辦？</a:t>
            </a:r>
          </a:p>
        </p:txBody>
      </p:sp>
    </p:spTree>
    <p:extLst>
      <p:ext uri="{BB962C8B-B14F-4D97-AF65-F5344CB8AC3E}">
        <p14:creationId xmlns:p14="http://schemas.microsoft.com/office/powerpoint/2010/main" val="23027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4720" y="151383"/>
            <a:ext cx="21467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保全證據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864720" y="1282390"/>
            <a:ext cx="7607093" cy="4539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為避免日後舉證困難，請留下證據。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醫療紀錄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：醫院驗傷單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診斷證明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文字記錄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：紀錄下當時的人、事、時、地、物與在場人員。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通訊軟體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：例如 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line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等等的通話紀錄，利用向對方表達您對這些事件的負面感受，以獲得對方的回應，同時保全這些文字訊息，作為未來進入性平或司法程序所需證物。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其他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：可由司法人員協助取得監視影像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否則被覆蓋</a:t>
            </a:r>
            <a:r>
              <a:rPr lang="en-US" altLang="zh-TW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)</a:t>
            </a: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B319C125-BCED-E90D-C7CA-8656EB6552CF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35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4993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4" name="文字方塊 3">
            <a:extLst>
              <a:ext uri="{FF2B5EF4-FFF2-40B4-BE49-F238E27FC236}">
                <a16:creationId xmlns:a16="http://schemas.microsoft.com/office/drawing/2014/main" id="{473940C2-8234-DCE0-F814-72DA7B7E7D86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36</a:t>
            </a:r>
            <a:endParaRPr lang="zh-TW" altLang="en-US" dirty="0"/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2E80DE07-F3C3-8FBE-9928-1EB14A5459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1" t="23756" r="35951" b="12752"/>
          <a:stretch/>
        </p:blipFill>
        <p:spPr>
          <a:xfrm>
            <a:off x="1461406" y="892247"/>
            <a:ext cx="4710793" cy="57919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A67E0E0F-6CDA-5532-E7D0-FEA89884A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713" y="3788228"/>
            <a:ext cx="1719943" cy="1719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矢量手形圖標, 手指, 手勢, 手向量圖案素材免費下載，PNG，EPS和AI素材下載- Pngtree">
            <a:extLst>
              <a:ext uri="{FF2B5EF4-FFF2-40B4-BE49-F238E27FC236}">
                <a16:creationId xmlns:a16="http://schemas.microsoft.com/office/drawing/2014/main" id="{E3711CDB-9AFA-8C00-494A-2BC9FA4678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178649" y="2815264"/>
            <a:ext cx="852070" cy="85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1">
            <a:extLst>
              <a:ext uri="{FF2B5EF4-FFF2-40B4-BE49-F238E27FC236}">
                <a16:creationId xmlns:a16="http://schemas.microsoft.com/office/drawing/2014/main" id="{DA32C8A8-8A61-678F-DEF8-FC419AFFF797}"/>
              </a:ext>
            </a:extLst>
          </p:cNvPr>
          <p:cNvSpPr txBox="1"/>
          <p:nvPr/>
        </p:nvSpPr>
        <p:spPr>
          <a:xfrm>
            <a:off x="6670775" y="2232705"/>
            <a:ext cx="18678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2400" spc="225" dirty="0">
                <a:solidFill>
                  <a:srgbClr val="FF0000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流程圖下載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77632" y="194927"/>
            <a:ext cx="8032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性侵害、性騷擾或性霸凌處理流程圖</a:t>
            </a:r>
          </a:p>
        </p:txBody>
      </p:sp>
    </p:spTree>
    <p:extLst>
      <p:ext uri="{BB962C8B-B14F-4D97-AF65-F5344CB8AC3E}">
        <p14:creationId xmlns:p14="http://schemas.microsoft.com/office/powerpoint/2010/main" val="74210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75606" y="151383"/>
            <a:ext cx="65614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TW" altLang="en-US" sz="3600" spc="225" dirty="0">
                <a:solidFill>
                  <a:srgbClr val="0000FF"/>
                </a:solidFill>
                <a:latin typeface="華康超明體" panose="02020C09000000000000" pitchFamily="49" charset="-120"/>
                <a:ea typeface="華康超明體" panose="02020C09000000000000" pitchFamily="49" charset="-120"/>
                <a:cs typeface="Microsoft YaHei" charset="-122"/>
              </a:rPr>
              <a:t>實習期間碰到性騷擾怎麼辦？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24F8872-3724-77F2-7816-A92A90F8D43B}"/>
              </a:ext>
            </a:extLst>
          </p:cNvPr>
          <p:cNvSpPr/>
          <p:nvPr/>
        </p:nvSpPr>
        <p:spPr>
          <a:xfrm>
            <a:off x="8097433" y="0"/>
            <a:ext cx="1046567" cy="689250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9717B01-4382-299C-4055-0A582C2B174D}"/>
              </a:ext>
            </a:extLst>
          </p:cNvPr>
          <p:cNvSpPr txBox="1"/>
          <p:nvPr/>
        </p:nvSpPr>
        <p:spPr>
          <a:xfrm>
            <a:off x="978350" y="1282390"/>
            <a:ext cx="7260001" cy="2743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如果性騷擾您的人是實習機構人員，該怎麼辦？</a:t>
            </a:r>
          </a:p>
          <a:p>
            <a:pPr marL="174625" indent="449263" algn="just">
              <a:lnSpc>
                <a:spcPts val="3500"/>
              </a:lnSpc>
              <a:buSzPct val="80000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請務必透過導師或是負責的實習老師向學校反映。</a:t>
            </a:r>
          </a:p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endParaRPr lang="en-US" altLang="zh-TW" sz="2400" b="1" dirty="0"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marL="633412" indent="-457200" algn="just">
              <a:lnSpc>
                <a:spcPts val="3500"/>
              </a:lnSpc>
              <a:buSzPct val="80000"/>
              <a:buFont typeface="Wingdings" panose="05000000000000000000" pitchFamily="2" charset="2"/>
              <a:buChar char="u"/>
            </a:pPr>
            <a:r>
              <a:rPr lang="zh-TW" altLang="en-US" sz="24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會不會影響我的實習成績？</a:t>
            </a:r>
          </a:p>
          <a:p>
            <a:pPr marL="623888" algn="just">
              <a:lnSpc>
                <a:spcPts val="3500"/>
              </a:lnSpc>
              <a:buSzPct val="80000"/>
            </a:pPr>
            <a:r>
              <a:rPr lang="zh-TW" altLang="en-US" sz="24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將視情況更改實習單位或其他處置，不會影響實習成績。</a:t>
            </a:r>
          </a:p>
        </p:txBody>
      </p:sp>
      <p:grpSp>
        <p:nvGrpSpPr>
          <p:cNvPr id="8" name="组 1">
            <a:extLst>
              <a:ext uri="{FF2B5EF4-FFF2-40B4-BE49-F238E27FC236}">
                <a16:creationId xmlns:a16="http://schemas.microsoft.com/office/drawing/2014/main" id="{6526AA30-B903-754E-9A58-4CE556A8D5B4}"/>
              </a:ext>
            </a:extLst>
          </p:cNvPr>
          <p:cNvGrpSpPr/>
          <p:nvPr/>
        </p:nvGrpSpPr>
        <p:grpSpPr>
          <a:xfrm>
            <a:off x="8270914" y="109507"/>
            <a:ext cx="690743" cy="300082"/>
            <a:chOff x="11416826" y="271593"/>
            <a:chExt cx="920991" cy="400108"/>
          </a:xfrm>
        </p:grpSpPr>
        <p:sp>
          <p:nvSpPr>
            <p:cNvPr id="10" name="椭圆 23">
              <a:extLst>
                <a:ext uri="{FF2B5EF4-FFF2-40B4-BE49-F238E27FC236}">
                  <a16:creationId xmlns:a16="http://schemas.microsoft.com/office/drawing/2014/main" id="{1327AFE8-B365-A05F-0FA1-2F54694D31A3}"/>
                </a:ext>
              </a:extLst>
            </p:cNvPr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2" name="文本框 24">
              <a:extLst>
                <a:ext uri="{FF2B5EF4-FFF2-40B4-BE49-F238E27FC236}">
                  <a16:creationId xmlns:a16="http://schemas.microsoft.com/office/drawing/2014/main" id="{EE5579BD-625D-4F3B-F98F-429EDAE31FBF}"/>
                </a:ext>
              </a:extLst>
            </p:cNvPr>
            <p:cNvSpPr txBox="1"/>
            <p:nvPr/>
          </p:nvSpPr>
          <p:spPr>
            <a:xfrm>
              <a:off x="11416826" y="271593"/>
              <a:ext cx="710024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sp>
        <p:nvSpPr>
          <p:cNvPr id="3" name="文字方塊 2">
            <a:extLst>
              <a:ext uri="{FF2B5EF4-FFF2-40B4-BE49-F238E27FC236}">
                <a16:creationId xmlns:a16="http://schemas.microsoft.com/office/drawing/2014/main" id="{CAD91C10-D3F5-1361-5AFF-BB186B769BD7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08289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2926897" y="5780314"/>
            <a:ext cx="6217103" cy="220436"/>
          </a:xfrm>
          <a:custGeom>
            <a:avLst/>
            <a:gdLst>
              <a:gd name="connsiteX0" fmla="*/ 0 w 8289471"/>
              <a:gd name="connsiteY0" fmla="*/ 0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0 w 8289471"/>
              <a:gd name="connsiteY4" fmla="*/ 0 h 293914"/>
              <a:gd name="connsiteX0" fmla="*/ 179615 w 8289471"/>
              <a:gd name="connsiteY0" fmla="*/ 32657 h 293914"/>
              <a:gd name="connsiteX1" fmla="*/ 8289471 w 8289471"/>
              <a:gd name="connsiteY1" fmla="*/ 0 h 293914"/>
              <a:gd name="connsiteX2" fmla="*/ 8289471 w 8289471"/>
              <a:gd name="connsiteY2" fmla="*/ 293914 h 293914"/>
              <a:gd name="connsiteX3" fmla="*/ 0 w 8289471"/>
              <a:gd name="connsiteY3" fmla="*/ 293914 h 293914"/>
              <a:gd name="connsiteX4" fmla="*/ 179615 w 8289471"/>
              <a:gd name="connsiteY4" fmla="*/ 32657 h 293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89471" h="293914">
                <a:moveTo>
                  <a:pt x="179615" y="32657"/>
                </a:moveTo>
                <a:lnTo>
                  <a:pt x="8289471" y="0"/>
                </a:lnTo>
                <a:lnTo>
                  <a:pt x="8289471" y="293914"/>
                </a:lnTo>
                <a:lnTo>
                  <a:pt x="0" y="293914"/>
                </a:lnTo>
                <a:lnTo>
                  <a:pt x="179615" y="32657"/>
                </a:lnTo>
                <a:close/>
              </a:path>
            </a:pathLst>
          </a:custGeom>
          <a:solidFill>
            <a:srgbClr val="D0AA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0" b="38483"/>
          <a:stretch/>
        </p:blipFill>
        <p:spPr>
          <a:xfrm>
            <a:off x="0" y="1993427"/>
            <a:ext cx="9144000" cy="2620370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1993427"/>
            <a:ext cx="9144000" cy="2620370"/>
          </a:xfrm>
          <a:prstGeom prst="rect">
            <a:avLst/>
          </a:prstGeom>
          <a:gradFill>
            <a:gsLst>
              <a:gs pos="16000">
                <a:srgbClr val="394454"/>
              </a:gs>
              <a:gs pos="98000">
                <a:srgbClr val="394454">
                  <a:alpha val="4600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350"/>
          </a:p>
        </p:txBody>
      </p:sp>
      <p:grpSp>
        <p:nvGrpSpPr>
          <p:cNvPr id="15" name="组 14"/>
          <p:cNvGrpSpPr/>
          <p:nvPr/>
        </p:nvGrpSpPr>
        <p:grpSpPr>
          <a:xfrm>
            <a:off x="470848" y="1481635"/>
            <a:ext cx="2896738" cy="1494431"/>
            <a:chOff x="955343" y="1201002"/>
            <a:chExt cx="3862317" cy="1992574"/>
          </a:xfrm>
          <a:effectLst>
            <a:outerShdw blurRad="50800" dist="76200" dir="5400000" algn="t" rotWithShape="0">
              <a:prstClr val="black">
                <a:alpha val="22000"/>
              </a:prstClr>
            </a:outerShdw>
          </a:effectLst>
        </p:grpSpPr>
        <p:sp>
          <p:nvSpPr>
            <p:cNvPr id="7" name="矩形 6"/>
            <p:cNvSpPr/>
            <p:nvPr/>
          </p:nvSpPr>
          <p:spPr>
            <a:xfrm>
              <a:off x="955343" y="1392072"/>
              <a:ext cx="3862317" cy="1801504"/>
            </a:xfrm>
            <a:prstGeom prst="rect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4" name="三角形 13"/>
            <p:cNvSpPr/>
            <p:nvPr/>
          </p:nvSpPr>
          <p:spPr>
            <a:xfrm>
              <a:off x="2714097" y="1201002"/>
              <a:ext cx="344809" cy="245660"/>
            </a:xfrm>
            <a:prstGeom prst="triangle">
              <a:avLst/>
            </a:pr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37" name="矩形 36"/>
            <p:cNvSpPr/>
            <p:nvPr/>
          </p:nvSpPr>
          <p:spPr>
            <a:xfrm>
              <a:off x="955343" y="3002018"/>
              <a:ext cx="3862317" cy="191557"/>
            </a:xfrm>
            <a:prstGeom prst="rect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</p:grpSp>
      <p:sp>
        <p:nvSpPr>
          <p:cNvPr id="17" name="文本框 16"/>
          <p:cNvSpPr txBox="1"/>
          <p:nvPr/>
        </p:nvSpPr>
        <p:spPr>
          <a:xfrm>
            <a:off x="1378684" y="1665879"/>
            <a:ext cx="1127232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66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05</a:t>
            </a:r>
            <a:endParaRPr kumimoji="1" lang="zh-CN" altLang="en-US" sz="66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 rot="16200000">
            <a:off x="2024572" y="2123799"/>
            <a:ext cx="870356" cy="219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kumimoji="1" lang="en-US" altLang="zh-CN" sz="825" dirty="0">
                <a:solidFill>
                  <a:schemeClr val="bg1"/>
                </a:solidFill>
              </a:rPr>
              <a:t>PART </a:t>
            </a:r>
            <a:endParaRPr kumimoji="1" lang="zh-CN" altLang="en-US" sz="825" dirty="0">
              <a:solidFill>
                <a:schemeClr val="bg1"/>
              </a:solidFill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457629" y="3149394"/>
            <a:ext cx="82287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4000" b="1" spc="450" dirty="0">
                <a:solidFill>
                  <a:schemeClr val="bg1"/>
                </a:solidFill>
                <a:effectLst>
                  <a:outerShdw blurRad="114300" dist="76200" dir="18900000" algn="bl" rotWithShape="0">
                    <a:prstClr val="black">
                      <a:alpha val="19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111</a:t>
            </a:r>
            <a:r>
              <a:rPr kumimoji="1" lang="zh-TW" altLang="en-US" sz="4000" b="1" spc="450" dirty="0">
                <a:solidFill>
                  <a:schemeClr val="bg1"/>
                </a:solidFill>
                <a:effectLst>
                  <a:outerShdw blurRad="114300" dist="76200" dir="18900000" algn="bl" rotWithShape="0">
                    <a:prstClr val="black">
                      <a:alpha val="19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學年度</a:t>
            </a:r>
            <a:endParaRPr kumimoji="1" lang="en-US" altLang="zh-TW" sz="4000" b="1" spc="450" dirty="0">
              <a:solidFill>
                <a:schemeClr val="bg1"/>
              </a:solidFill>
              <a:effectLst>
                <a:outerShdw blurRad="114300" dist="76200" dir="18900000" algn="bl" rotWithShape="0">
                  <a:prstClr val="black">
                    <a:alpha val="19000"/>
                  </a:prst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  <a:cs typeface="SimHei" charset="-122"/>
            </a:endParaRPr>
          </a:p>
          <a:p>
            <a:r>
              <a:rPr kumimoji="1" lang="zh-TW" altLang="en-US" sz="4000" b="1" spc="450" dirty="0">
                <a:solidFill>
                  <a:schemeClr val="bg1"/>
                </a:solidFill>
                <a:effectLst>
                  <a:outerShdw blurRad="114300" dist="76200" dir="18900000" algn="bl" rotWithShape="0">
                    <a:prstClr val="black">
                      <a:alpha val="19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優良實習機構表揚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9EBC351E-F9F6-B565-1BC9-6DC5129A07BF}"/>
              </a:ext>
            </a:extLst>
          </p:cNvPr>
          <p:cNvSpPr txBox="1"/>
          <p:nvPr/>
        </p:nvSpPr>
        <p:spPr>
          <a:xfrm>
            <a:off x="8471813" y="620485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TW" dirty="0"/>
              <a:t>38</a:t>
            </a:r>
            <a:endParaRPr lang="zh-TW" altLang="en-US" dirty="0"/>
          </a:p>
        </p:txBody>
      </p:sp>
      <p:pic>
        <p:nvPicPr>
          <p:cNvPr id="3" name="圖片 2" descr="一張含有 文字, 建築, 食物, 室內 的圖片&#10;&#10;自動產生的描述">
            <a:extLst>
              <a:ext uri="{FF2B5EF4-FFF2-40B4-BE49-F238E27FC236}">
                <a16:creationId xmlns:a16="http://schemas.microsoft.com/office/drawing/2014/main" id="{EB0E68B5-684F-2B4E-F21F-F7AB1C747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1854" y="1057093"/>
            <a:ext cx="3543215" cy="4723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944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>
            <a:extLst>
              <a:ext uri="{FF2B5EF4-FFF2-40B4-BE49-F238E27FC236}">
                <a16:creationId xmlns:a16="http://schemas.microsoft.com/office/drawing/2014/main" id="{FD9866EA-9E0E-147A-C23F-33F24E09DB5B}"/>
              </a:ext>
            </a:extLst>
          </p:cNvPr>
          <p:cNvGrpSpPr/>
          <p:nvPr/>
        </p:nvGrpSpPr>
        <p:grpSpPr>
          <a:xfrm>
            <a:off x="0" y="770859"/>
            <a:ext cx="6583518" cy="5278877"/>
            <a:chOff x="0" y="770859"/>
            <a:chExt cx="6583518" cy="5278877"/>
          </a:xfrm>
        </p:grpSpPr>
        <p:sp>
          <p:nvSpPr>
            <p:cNvPr id="16" name="梯形 6"/>
            <p:cNvSpPr/>
            <p:nvPr/>
          </p:nvSpPr>
          <p:spPr>
            <a:xfrm flipH="1" flipV="1">
              <a:off x="1618138" y="857251"/>
              <a:ext cx="4965380" cy="5171063"/>
            </a:xfrm>
            <a:custGeom>
              <a:avLst/>
              <a:gdLst>
                <a:gd name="connsiteX0" fmla="*/ 0 w 6598722"/>
                <a:gd name="connsiteY0" fmla="*/ 6858000 h 6858000"/>
                <a:gd name="connsiteX1" fmla="*/ 2243434 w 6598722"/>
                <a:gd name="connsiteY1" fmla="*/ 0 h 6858000"/>
                <a:gd name="connsiteX2" fmla="*/ 4355288 w 6598722"/>
                <a:gd name="connsiteY2" fmla="*/ 0 h 6858000"/>
                <a:gd name="connsiteX3" fmla="*/ 6598722 w 6598722"/>
                <a:gd name="connsiteY3" fmla="*/ 6858000 h 6858000"/>
                <a:gd name="connsiteX4" fmla="*/ 0 w 6598722"/>
                <a:gd name="connsiteY4" fmla="*/ 6858000 h 6858000"/>
                <a:gd name="connsiteX0" fmla="*/ 0 w 6599724"/>
                <a:gd name="connsiteY0" fmla="*/ 6858000 h 6858000"/>
                <a:gd name="connsiteX1" fmla="*/ 2243434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99724"/>
                <a:gd name="connsiteY0" fmla="*/ 6858000 h 6858000"/>
                <a:gd name="connsiteX1" fmla="*/ 2540317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87849"/>
                <a:gd name="connsiteY0" fmla="*/ 6858000 h 6858000"/>
                <a:gd name="connsiteX1" fmla="*/ 2528442 w 6587849"/>
                <a:gd name="connsiteY1" fmla="*/ 0 h 6858000"/>
                <a:gd name="connsiteX2" fmla="*/ 6587849 w 6587849"/>
                <a:gd name="connsiteY2" fmla="*/ 0 h 6858000"/>
                <a:gd name="connsiteX3" fmla="*/ 6586847 w 6587849"/>
                <a:gd name="connsiteY3" fmla="*/ 6858000 h 6858000"/>
                <a:gd name="connsiteX4" fmla="*/ 0 w 6587849"/>
                <a:gd name="connsiteY4" fmla="*/ 6858000 h 6858000"/>
                <a:gd name="connsiteX0" fmla="*/ 0 w 6587849"/>
                <a:gd name="connsiteY0" fmla="*/ 6872287 h 6872287"/>
                <a:gd name="connsiteX1" fmla="*/ 3928617 w 6587849"/>
                <a:gd name="connsiteY1" fmla="*/ 0 h 6872287"/>
                <a:gd name="connsiteX2" fmla="*/ 6587849 w 6587849"/>
                <a:gd name="connsiteY2" fmla="*/ 14287 h 6872287"/>
                <a:gd name="connsiteX3" fmla="*/ 6586847 w 6587849"/>
                <a:gd name="connsiteY3" fmla="*/ 6872287 h 6872287"/>
                <a:gd name="connsiteX4" fmla="*/ 0 w 6587849"/>
                <a:gd name="connsiteY4" fmla="*/ 6872287 h 6872287"/>
                <a:gd name="connsiteX0" fmla="*/ 0 w 6636835"/>
                <a:gd name="connsiteY0" fmla="*/ 6888616 h 6888616"/>
                <a:gd name="connsiteX1" fmla="*/ 3977603 w 6636835"/>
                <a:gd name="connsiteY1" fmla="*/ 0 h 6888616"/>
                <a:gd name="connsiteX2" fmla="*/ 6636835 w 6636835"/>
                <a:gd name="connsiteY2" fmla="*/ 14287 h 6888616"/>
                <a:gd name="connsiteX3" fmla="*/ 6635833 w 6636835"/>
                <a:gd name="connsiteY3" fmla="*/ 6872287 h 6888616"/>
                <a:gd name="connsiteX4" fmla="*/ 0 w 6636835"/>
                <a:gd name="connsiteY4" fmla="*/ 6888616 h 6888616"/>
                <a:gd name="connsiteX0" fmla="*/ 0 w 6669492"/>
                <a:gd name="connsiteY0" fmla="*/ 6855959 h 6872287"/>
                <a:gd name="connsiteX1" fmla="*/ 4010260 w 6669492"/>
                <a:gd name="connsiteY1" fmla="*/ 0 h 6872287"/>
                <a:gd name="connsiteX2" fmla="*/ 6669492 w 6669492"/>
                <a:gd name="connsiteY2" fmla="*/ 14287 h 6872287"/>
                <a:gd name="connsiteX3" fmla="*/ 6668490 w 6669492"/>
                <a:gd name="connsiteY3" fmla="*/ 6872287 h 6872287"/>
                <a:gd name="connsiteX4" fmla="*/ 0 w 6669492"/>
                <a:gd name="connsiteY4" fmla="*/ 6855959 h 6872287"/>
                <a:gd name="connsiteX0" fmla="*/ 0 w 6702149"/>
                <a:gd name="connsiteY0" fmla="*/ 6872235 h 6872287"/>
                <a:gd name="connsiteX1" fmla="*/ 4042917 w 6702149"/>
                <a:gd name="connsiteY1" fmla="*/ 0 h 6872287"/>
                <a:gd name="connsiteX2" fmla="*/ 6702149 w 6702149"/>
                <a:gd name="connsiteY2" fmla="*/ 14287 h 6872287"/>
                <a:gd name="connsiteX3" fmla="*/ 6701147 w 6702149"/>
                <a:gd name="connsiteY3" fmla="*/ 6872287 h 6872287"/>
                <a:gd name="connsiteX4" fmla="*/ 0 w 6702149"/>
                <a:gd name="connsiteY4" fmla="*/ 6872235 h 6872287"/>
                <a:gd name="connsiteX0" fmla="*/ 0 w 6620506"/>
                <a:gd name="connsiteY0" fmla="*/ 6872235 h 6872287"/>
                <a:gd name="connsiteX1" fmla="*/ 3961274 w 6620506"/>
                <a:gd name="connsiteY1" fmla="*/ 0 h 6872287"/>
                <a:gd name="connsiteX2" fmla="*/ 6620506 w 6620506"/>
                <a:gd name="connsiteY2" fmla="*/ 14287 h 6872287"/>
                <a:gd name="connsiteX3" fmla="*/ 6619504 w 6620506"/>
                <a:gd name="connsiteY3" fmla="*/ 6872287 h 6872287"/>
                <a:gd name="connsiteX4" fmla="*/ 0 w 6620506"/>
                <a:gd name="connsiteY4" fmla="*/ 6872235 h 6872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20506" h="6872287">
                  <a:moveTo>
                    <a:pt x="0" y="6872235"/>
                  </a:moveTo>
                  <a:lnTo>
                    <a:pt x="3961274" y="0"/>
                  </a:lnTo>
                  <a:lnTo>
                    <a:pt x="6620506" y="14287"/>
                  </a:lnTo>
                  <a:lnTo>
                    <a:pt x="6619504" y="6872287"/>
                  </a:lnTo>
                  <a:lnTo>
                    <a:pt x="0" y="6872235"/>
                  </a:lnTo>
                  <a:close/>
                </a:path>
              </a:pathLst>
            </a:custGeom>
            <a:solidFill>
              <a:srgbClr val="58585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7" name="梯形 6"/>
            <p:cNvSpPr/>
            <p:nvPr/>
          </p:nvSpPr>
          <p:spPr>
            <a:xfrm flipH="1">
              <a:off x="1638158" y="880212"/>
              <a:ext cx="4940887" cy="5169524"/>
            </a:xfrm>
            <a:custGeom>
              <a:avLst/>
              <a:gdLst>
                <a:gd name="connsiteX0" fmla="*/ 0 w 6598722"/>
                <a:gd name="connsiteY0" fmla="*/ 6858000 h 6858000"/>
                <a:gd name="connsiteX1" fmla="*/ 2243434 w 6598722"/>
                <a:gd name="connsiteY1" fmla="*/ 0 h 6858000"/>
                <a:gd name="connsiteX2" fmla="*/ 4355288 w 6598722"/>
                <a:gd name="connsiteY2" fmla="*/ 0 h 6858000"/>
                <a:gd name="connsiteX3" fmla="*/ 6598722 w 6598722"/>
                <a:gd name="connsiteY3" fmla="*/ 6858000 h 6858000"/>
                <a:gd name="connsiteX4" fmla="*/ 0 w 6598722"/>
                <a:gd name="connsiteY4" fmla="*/ 6858000 h 6858000"/>
                <a:gd name="connsiteX0" fmla="*/ 0 w 6599724"/>
                <a:gd name="connsiteY0" fmla="*/ 6858000 h 6858000"/>
                <a:gd name="connsiteX1" fmla="*/ 2243434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99724"/>
                <a:gd name="connsiteY0" fmla="*/ 6858000 h 6858000"/>
                <a:gd name="connsiteX1" fmla="*/ 2540317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87849"/>
                <a:gd name="connsiteY0" fmla="*/ 6858000 h 6858000"/>
                <a:gd name="connsiteX1" fmla="*/ 2528442 w 6587849"/>
                <a:gd name="connsiteY1" fmla="*/ 0 h 6858000"/>
                <a:gd name="connsiteX2" fmla="*/ 6587849 w 6587849"/>
                <a:gd name="connsiteY2" fmla="*/ 0 h 6858000"/>
                <a:gd name="connsiteX3" fmla="*/ 6586847 w 6587849"/>
                <a:gd name="connsiteY3" fmla="*/ 6858000 h 6858000"/>
                <a:gd name="connsiteX4" fmla="*/ 0 w 6587849"/>
                <a:gd name="connsiteY4" fmla="*/ 6858000 h 6858000"/>
                <a:gd name="connsiteX0" fmla="*/ 0 w 6587849"/>
                <a:gd name="connsiteY0" fmla="*/ 6872287 h 6872287"/>
                <a:gd name="connsiteX1" fmla="*/ 3657155 w 6587849"/>
                <a:gd name="connsiteY1" fmla="*/ 0 h 6872287"/>
                <a:gd name="connsiteX2" fmla="*/ 6587849 w 6587849"/>
                <a:gd name="connsiteY2" fmla="*/ 14287 h 6872287"/>
                <a:gd name="connsiteX3" fmla="*/ 6586847 w 6587849"/>
                <a:gd name="connsiteY3" fmla="*/ 6872287 h 6872287"/>
                <a:gd name="connsiteX4" fmla="*/ 0 w 6587849"/>
                <a:gd name="connsiteY4" fmla="*/ 6872287 h 6872287"/>
                <a:gd name="connsiteX0" fmla="*/ 0 w 6587849"/>
                <a:gd name="connsiteY0" fmla="*/ 6888606 h 6888606"/>
                <a:gd name="connsiteX1" fmla="*/ 3918412 w 6587849"/>
                <a:gd name="connsiteY1" fmla="*/ 0 h 6888606"/>
                <a:gd name="connsiteX2" fmla="*/ 6587849 w 6587849"/>
                <a:gd name="connsiteY2" fmla="*/ 30606 h 6888606"/>
                <a:gd name="connsiteX3" fmla="*/ 6586847 w 6587849"/>
                <a:gd name="connsiteY3" fmla="*/ 6888606 h 6888606"/>
                <a:gd name="connsiteX4" fmla="*/ 0 w 6587849"/>
                <a:gd name="connsiteY4" fmla="*/ 6888606 h 6888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587849" h="6888606">
                  <a:moveTo>
                    <a:pt x="0" y="6888606"/>
                  </a:moveTo>
                  <a:lnTo>
                    <a:pt x="3918412" y="0"/>
                  </a:lnTo>
                  <a:lnTo>
                    <a:pt x="6587849" y="30606"/>
                  </a:lnTo>
                  <a:lnTo>
                    <a:pt x="6586847" y="6888606"/>
                  </a:lnTo>
                  <a:lnTo>
                    <a:pt x="0" y="6888606"/>
                  </a:lnTo>
                  <a:close/>
                </a:path>
              </a:pathLst>
            </a:cu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17" name="梯形 6"/>
            <p:cNvSpPr/>
            <p:nvPr/>
          </p:nvSpPr>
          <p:spPr>
            <a:xfrm flipH="1" flipV="1">
              <a:off x="0" y="770859"/>
              <a:ext cx="6431770" cy="5270501"/>
            </a:xfrm>
            <a:custGeom>
              <a:avLst/>
              <a:gdLst>
                <a:gd name="connsiteX0" fmla="*/ 0 w 6598722"/>
                <a:gd name="connsiteY0" fmla="*/ 6858000 h 6858000"/>
                <a:gd name="connsiteX1" fmla="*/ 2243434 w 6598722"/>
                <a:gd name="connsiteY1" fmla="*/ 0 h 6858000"/>
                <a:gd name="connsiteX2" fmla="*/ 4355288 w 6598722"/>
                <a:gd name="connsiteY2" fmla="*/ 0 h 6858000"/>
                <a:gd name="connsiteX3" fmla="*/ 6598722 w 6598722"/>
                <a:gd name="connsiteY3" fmla="*/ 6858000 h 6858000"/>
                <a:gd name="connsiteX4" fmla="*/ 0 w 6598722"/>
                <a:gd name="connsiteY4" fmla="*/ 6858000 h 6858000"/>
                <a:gd name="connsiteX0" fmla="*/ 0 w 6599724"/>
                <a:gd name="connsiteY0" fmla="*/ 6858000 h 6858000"/>
                <a:gd name="connsiteX1" fmla="*/ 2243434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99724"/>
                <a:gd name="connsiteY0" fmla="*/ 6858000 h 6858000"/>
                <a:gd name="connsiteX1" fmla="*/ 2540317 w 6599724"/>
                <a:gd name="connsiteY1" fmla="*/ 0 h 6858000"/>
                <a:gd name="connsiteX2" fmla="*/ 6599724 w 6599724"/>
                <a:gd name="connsiteY2" fmla="*/ 0 h 6858000"/>
                <a:gd name="connsiteX3" fmla="*/ 6598722 w 6599724"/>
                <a:gd name="connsiteY3" fmla="*/ 6858000 h 6858000"/>
                <a:gd name="connsiteX4" fmla="*/ 0 w 6599724"/>
                <a:gd name="connsiteY4" fmla="*/ 6858000 h 6858000"/>
                <a:gd name="connsiteX0" fmla="*/ 0 w 6587849"/>
                <a:gd name="connsiteY0" fmla="*/ 6858000 h 6858000"/>
                <a:gd name="connsiteX1" fmla="*/ 2528442 w 6587849"/>
                <a:gd name="connsiteY1" fmla="*/ 0 h 6858000"/>
                <a:gd name="connsiteX2" fmla="*/ 6587849 w 6587849"/>
                <a:gd name="connsiteY2" fmla="*/ 0 h 6858000"/>
                <a:gd name="connsiteX3" fmla="*/ 6586847 w 6587849"/>
                <a:gd name="connsiteY3" fmla="*/ 6858000 h 6858000"/>
                <a:gd name="connsiteX4" fmla="*/ 0 w 6587849"/>
                <a:gd name="connsiteY4" fmla="*/ 6858000 h 6858000"/>
                <a:gd name="connsiteX0" fmla="*/ 0 w 6587849"/>
                <a:gd name="connsiteY0" fmla="*/ 6872287 h 6872287"/>
                <a:gd name="connsiteX1" fmla="*/ 3657155 w 6587849"/>
                <a:gd name="connsiteY1" fmla="*/ 0 h 6872287"/>
                <a:gd name="connsiteX2" fmla="*/ 6587849 w 6587849"/>
                <a:gd name="connsiteY2" fmla="*/ 14287 h 6872287"/>
                <a:gd name="connsiteX3" fmla="*/ 6586847 w 6587849"/>
                <a:gd name="connsiteY3" fmla="*/ 6872287 h 6872287"/>
                <a:gd name="connsiteX4" fmla="*/ 0 w 6587849"/>
                <a:gd name="connsiteY4" fmla="*/ 6872287 h 6872287"/>
                <a:gd name="connsiteX0" fmla="*/ 0 w 6702149"/>
                <a:gd name="connsiteY0" fmla="*/ 6872287 h 6872287"/>
                <a:gd name="connsiteX1" fmla="*/ 3771455 w 6702149"/>
                <a:gd name="connsiteY1" fmla="*/ 0 h 6872287"/>
                <a:gd name="connsiteX2" fmla="*/ 6702149 w 6702149"/>
                <a:gd name="connsiteY2" fmla="*/ 14287 h 6872287"/>
                <a:gd name="connsiteX3" fmla="*/ 6701147 w 6702149"/>
                <a:gd name="connsiteY3" fmla="*/ 6872287 h 6872287"/>
                <a:gd name="connsiteX4" fmla="*/ 0 w 6702149"/>
                <a:gd name="connsiteY4" fmla="*/ 6872287 h 6872287"/>
                <a:gd name="connsiteX0" fmla="*/ 0 w 6767463"/>
                <a:gd name="connsiteY0" fmla="*/ 6806972 h 6872287"/>
                <a:gd name="connsiteX1" fmla="*/ 3836769 w 6767463"/>
                <a:gd name="connsiteY1" fmla="*/ 0 h 6872287"/>
                <a:gd name="connsiteX2" fmla="*/ 6767463 w 6767463"/>
                <a:gd name="connsiteY2" fmla="*/ 14287 h 6872287"/>
                <a:gd name="connsiteX3" fmla="*/ 6766461 w 6767463"/>
                <a:gd name="connsiteY3" fmla="*/ 6872287 h 6872287"/>
                <a:gd name="connsiteX4" fmla="*/ 0 w 6767463"/>
                <a:gd name="connsiteY4" fmla="*/ 6806972 h 6872287"/>
                <a:gd name="connsiteX0" fmla="*/ 0 w 6816449"/>
                <a:gd name="connsiteY0" fmla="*/ 6855929 h 6872287"/>
                <a:gd name="connsiteX1" fmla="*/ 3885755 w 6816449"/>
                <a:gd name="connsiteY1" fmla="*/ 0 h 6872287"/>
                <a:gd name="connsiteX2" fmla="*/ 6816449 w 6816449"/>
                <a:gd name="connsiteY2" fmla="*/ 14287 h 6872287"/>
                <a:gd name="connsiteX3" fmla="*/ 6815447 w 6816449"/>
                <a:gd name="connsiteY3" fmla="*/ 6872287 h 6872287"/>
                <a:gd name="connsiteX4" fmla="*/ 0 w 6816449"/>
                <a:gd name="connsiteY4" fmla="*/ 6855929 h 6872287"/>
                <a:gd name="connsiteX0" fmla="*/ 0 w 6849106"/>
                <a:gd name="connsiteY0" fmla="*/ 6888567 h 6888567"/>
                <a:gd name="connsiteX1" fmla="*/ 3918412 w 6849106"/>
                <a:gd name="connsiteY1" fmla="*/ 0 h 6888567"/>
                <a:gd name="connsiteX2" fmla="*/ 6849106 w 6849106"/>
                <a:gd name="connsiteY2" fmla="*/ 14287 h 6888567"/>
                <a:gd name="connsiteX3" fmla="*/ 6848104 w 6849106"/>
                <a:gd name="connsiteY3" fmla="*/ 6872287 h 6888567"/>
                <a:gd name="connsiteX4" fmla="*/ 0 w 6849106"/>
                <a:gd name="connsiteY4" fmla="*/ 6888567 h 6888567"/>
                <a:gd name="connsiteX0" fmla="*/ 0 w 6849106"/>
                <a:gd name="connsiteY0" fmla="*/ 6904886 h 6904886"/>
                <a:gd name="connsiteX1" fmla="*/ 3188073 w 6849106"/>
                <a:gd name="connsiteY1" fmla="*/ 0 h 6904886"/>
                <a:gd name="connsiteX2" fmla="*/ 6849106 w 6849106"/>
                <a:gd name="connsiteY2" fmla="*/ 30606 h 6904886"/>
                <a:gd name="connsiteX3" fmla="*/ 6848104 w 6849106"/>
                <a:gd name="connsiteY3" fmla="*/ 6888606 h 6904886"/>
                <a:gd name="connsiteX4" fmla="*/ 0 w 6849106"/>
                <a:gd name="connsiteY4" fmla="*/ 6904886 h 6904886"/>
                <a:gd name="connsiteX0" fmla="*/ 0 w 6849106"/>
                <a:gd name="connsiteY0" fmla="*/ 6904886 h 6986001"/>
                <a:gd name="connsiteX1" fmla="*/ 3188073 w 6849106"/>
                <a:gd name="connsiteY1" fmla="*/ 0 h 6986001"/>
                <a:gd name="connsiteX2" fmla="*/ 6849106 w 6849106"/>
                <a:gd name="connsiteY2" fmla="*/ 30606 h 6986001"/>
                <a:gd name="connsiteX3" fmla="*/ 6848104 w 6849106"/>
                <a:gd name="connsiteY3" fmla="*/ 6986001 h 6986001"/>
                <a:gd name="connsiteX4" fmla="*/ 0 w 6849106"/>
                <a:gd name="connsiteY4" fmla="*/ 6904886 h 6986001"/>
                <a:gd name="connsiteX0" fmla="*/ 0 w 6914938"/>
                <a:gd name="connsiteY0" fmla="*/ 6969816 h 6986001"/>
                <a:gd name="connsiteX1" fmla="*/ 3253905 w 6914938"/>
                <a:gd name="connsiteY1" fmla="*/ 0 h 6986001"/>
                <a:gd name="connsiteX2" fmla="*/ 6914938 w 6914938"/>
                <a:gd name="connsiteY2" fmla="*/ 30606 h 6986001"/>
                <a:gd name="connsiteX3" fmla="*/ 6913936 w 6914938"/>
                <a:gd name="connsiteY3" fmla="*/ 6986001 h 6986001"/>
                <a:gd name="connsiteX4" fmla="*/ 0 w 6914938"/>
                <a:gd name="connsiteY4" fmla="*/ 6969816 h 6986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14938" h="6986001">
                  <a:moveTo>
                    <a:pt x="0" y="6969816"/>
                  </a:moveTo>
                  <a:lnTo>
                    <a:pt x="3253905" y="0"/>
                  </a:lnTo>
                  <a:lnTo>
                    <a:pt x="6914938" y="30606"/>
                  </a:lnTo>
                  <a:lnTo>
                    <a:pt x="6913936" y="6986001"/>
                  </a:lnTo>
                  <a:lnTo>
                    <a:pt x="0" y="6969816"/>
                  </a:lnTo>
                  <a:close/>
                </a:path>
              </a:pathLst>
            </a:custGeom>
            <a:solidFill>
              <a:srgbClr val="39445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 dirty="0"/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514546" y="1265775"/>
            <a:ext cx="3005951" cy="40305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TW" altLang="en-US" sz="4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簡報結束！</a:t>
            </a:r>
          </a:p>
          <a:p>
            <a:pPr>
              <a:lnSpc>
                <a:spcPct val="150000"/>
              </a:lnSpc>
            </a:pPr>
            <a:r>
              <a:rPr kumimoji="1" lang="zh-TW" altLang="en-US" sz="4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祝各位同學</a:t>
            </a:r>
          </a:p>
          <a:p>
            <a:pPr>
              <a:lnSpc>
                <a:spcPct val="150000"/>
              </a:lnSpc>
            </a:pPr>
            <a:r>
              <a:rPr kumimoji="1" lang="zh-TW" altLang="en-US" sz="4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實習平安～</a:t>
            </a:r>
          </a:p>
          <a:p>
            <a:pPr>
              <a:lnSpc>
                <a:spcPct val="150000"/>
              </a:lnSpc>
            </a:pPr>
            <a:r>
              <a:rPr kumimoji="1" lang="zh-TW" altLang="en-US" sz="4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SimHei" charset="-122"/>
              </a:rPr>
              <a:t>收穫滿滿～</a:t>
            </a:r>
          </a:p>
        </p:txBody>
      </p:sp>
      <p:grpSp>
        <p:nvGrpSpPr>
          <p:cNvPr id="2" name="组 1"/>
          <p:cNvGrpSpPr/>
          <p:nvPr/>
        </p:nvGrpSpPr>
        <p:grpSpPr>
          <a:xfrm>
            <a:off x="8298241" y="940394"/>
            <a:ext cx="663418" cy="300082"/>
            <a:chOff x="11453260" y="271593"/>
            <a:chExt cx="884557" cy="400108"/>
          </a:xfrm>
        </p:grpSpPr>
        <p:sp>
          <p:nvSpPr>
            <p:cNvPr id="24" name="椭圆 23"/>
            <p:cNvSpPr/>
            <p:nvPr/>
          </p:nvSpPr>
          <p:spPr>
            <a:xfrm>
              <a:off x="12125546" y="350124"/>
              <a:ext cx="212271" cy="212271"/>
            </a:xfrm>
            <a:prstGeom prst="ellipse">
              <a:avLst/>
            </a:prstGeom>
            <a:solidFill>
              <a:srgbClr val="D0AA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1350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1453260" y="271593"/>
              <a:ext cx="658471" cy="400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/>
              <a:r>
                <a:rPr kumimoji="1" lang="en-US" altLang="zh-TW" sz="1350" b="1" i="1" dirty="0">
                  <a:solidFill>
                    <a:srgbClr val="D0AA8C"/>
                  </a:solidFill>
                </a:rPr>
                <a:t>HBA</a:t>
              </a:r>
              <a:endParaRPr kumimoji="1" lang="zh-CN" altLang="en-US" sz="1350" b="1" i="1" dirty="0">
                <a:solidFill>
                  <a:srgbClr val="D0AA8C"/>
                </a:solidFill>
              </a:endParaRPr>
            </a:p>
          </p:txBody>
        </p:sp>
      </p:grpSp>
      <p:pic>
        <p:nvPicPr>
          <p:cNvPr id="5" name="圖片 4">
            <a:extLst>
              <a:ext uri="{FF2B5EF4-FFF2-40B4-BE49-F238E27FC236}">
                <a16:creationId xmlns:a16="http://schemas.microsoft.com/office/drawing/2014/main" id="{35C04AFC-8CE5-B974-DD2C-D64226416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8876" y="2148242"/>
            <a:ext cx="3593755" cy="2561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129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ut/>
      </p:transition>
    </mc:Choice>
    <mc:Fallback xmlns="">
      <p:transition spd="slow">
        <p:cut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高端稳重商务报告销售述职报告PPT模板"/>
</p:tagLst>
</file>

<file path=ppt/theme/theme1.xml><?xml version="1.0" encoding="utf-8"?>
<a:theme xmlns:a="http://schemas.openxmlformats.org/drawingml/2006/main" name="Office 主题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</TotalTime>
  <Words>3270</Words>
  <Application>Microsoft Office PowerPoint</Application>
  <PresentationFormat>如螢幕大小 (4:3)</PresentationFormat>
  <Paragraphs>375</Paragraphs>
  <Slides>40</Slides>
  <Notes>37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40</vt:i4>
      </vt:variant>
    </vt:vector>
  </HeadingPairs>
  <TitlesOfParts>
    <vt:vector size="53" baseType="lpstr">
      <vt:lpstr>等线</vt:lpstr>
      <vt:lpstr>微软雅黑</vt:lpstr>
      <vt:lpstr>SimHei</vt:lpstr>
      <vt:lpstr>華康超明體</vt:lpstr>
      <vt:lpstr>微軟正黑體</vt:lpstr>
      <vt:lpstr>DFKai-SB</vt:lpstr>
      <vt:lpstr>Arial</vt:lpstr>
      <vt:lpstr>Calibri</vt:lpstr>
      <vt:lpstr>Calibri Light</vt:lpstr>
      <vt:lpstr>Impact</vt:lpstr>
      <vt:lpstr>Times New Roman</vt:lpstr>
      <vt:lpstr>Wingdings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https://www.ypppt.com/</dc:title>
  <dc:subject>https://www.ypppt.com/</dc:subject>
  <dc:creator>优品PPT</dc:creator>
  <cp:lastModifiedBy>az851126az</cp:lastModifiedBy>
  <cp:revision>149</cp:revision>
  <cp:lastPrinted>2022-12-21T00:50:26Z</cp:lastPrinted>
  <dcterms:created xsi:type="dcterms:W3CDTF">2018-06-26T02:40:00Z</dcterms:created>
  <dcterms:modified xsi:type="dcterms:W3CDTF">2023-12-27T09:22:49Z</dcterms:modified>
</cp:coreProperties>
</file>